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5" r:id="rId3"/>
    <p:sldId id="276" r:id="rId4"/>
    <p:sldId id="277" r:id="rId5"/>
    <p:sldId id="279" r:id="rId6"/>
    <p:sldId id="280" r:id="rId7"/>
    <p:sldId id="282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7F7C74B5-7C53-4725-A78C-F1CB3E6874AB}">
          <p14:sldIdLst>
            <p14:sldId id="260"/>
            <p14:sldId id="275"/>
            <p14:sldId id="276"/>
            <p14:sldId id="277"/>
            <p14:sldId id="279"/>
            <p14:sldId id="280"/>
            <p14:sldId id="282"/>
          </p14:sldIdLst>
        </p14:section>
        <p14:section name="github-header" id="{2299AE42-6A03-44B5-88DC-23F31134BD38}">
          <p14:sldIdLst>
            <p14:sldId id="267"/>
          </p14:sldIdLst>
        </p14:section>
        <p14:section name="cores" id="{FAFE6356-F768-4A25-9C89-0A4D19EF92DA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4"/>
    <a:srgbClr val="000002"/>
    <a:srgbClr val="413838"/>
    <a:srgbClr val="10002B"/>
    <a:srgbClr val="4E148C"/>
    <a:srgbClr val="5A189A"/>
    <a:srgbClr val="9D4EDD"/>
    <a:srgbClr val="240046"/>
    <a:srgbClr val="FDC500"/>
    <a:srgbClr val="E0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D3D3E7-5518-44F8-8186-31A285105760}" v="169" dt="2023-02-04T00:54:10.424"/>
    <p1510:client id="{F97895CD-4F64-4CAC-B5BD-4DB4944F3D08}" v="175" dt="2023-02-04T21:03:58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84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ago Henrique Gomes Panini" userId="cc6a5c77081c362d" providerId="LiveId" clId="{EED3D3E7-5518-44F8-8186-31A285105760}"/>
    <pc:docChg chg="undo custSel addSld delSld modSld sldOrd addSection modSection">
      <pc:chgData name="Thiago Henrique Gomes Panini" userId="cc6a5c77081c362d" providerId="LiveId" clId="{EED3D3E7-5518-44F8-8186-31A285105760}" dt="2023-02-04T00:54:32.223" v="1308" actId="47"/>
      <pc:docMkLst>
        <pc:docMk/>
      </pc:docMkLst>
      <pc:sldChg chg="del">
        <pc:chgData name="Thiago Henrique Gomes Panini" userId="cc6a5c77081c362d" providerId="LiveId" clId="{EED3D3E7-5518-44F8-8186-31A285105760}" dt="2023-02-02T23:04:01.015" v="186" actId="47"/>
        <pc:sldMkLst>
          <pc:docMk/>
          <pc:sldMk cId="4154720196" sldId="256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1897252450" sldId="257"/>
        </pc:sldMkLst>
      </pc:sldChg>
      <pc:sldChg chg="del">
        <pc:chgData name="Thiago Henrique Gomes Panini" userId="cc6a5c77081c362d" providerId="LiveId" clId="{EED3D3E7-5518-44F8-8186-31A285105760}" dt="2023-02-02T22:53:49.913" v="66" actId="47"/>
        <pc:sldMkLst>
          <pc:docMk/>
          <pc:sldMk cId="3649322335" sldId="258"/>
        </pc:sldMkLst>
      </pc:sldChg>
      <pc:sldChg chg="add del">
        <pc:chgData name="Thiago Henrique Gomes Panini" userId="cc6a5c77081c362d" providerId="LiveId" clId="{EED3D3E7-5518-44F8-8186-31A285105760}" dt="2023-02-02T22:46:21.364" v="1"/>
        <pc:sldMkLst>
          <pc:docMk/>
          <pc:sldMk cId="847041519" sldId="259"/>
        </pc:sldMkLst>
      </pc:sldChg>
      <pc:sldChg chg="addSp delSp modSp add del mod">
        <pc:chgData name="Thiago Henrique Gomes Panini" userId="cc6a5c77081c362d" providerId="LiveId" clId="{EED3D3E7-5518-44F8-8186-31A285105760}" dt="2023-02-02T22:53:44.245" v="65" actId="47"/>
        <pc:sldMkLst>
          <pc:docMk/>
          <pc:sldMk cId="3036007438" sldId="259"/>
        </pc:sldMkLst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7" creationId="{55C36661-7C43-2744-6631-C5EE770FA4A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8" creationId="{5B46E0A2-1FA1-B3FE-1309-B2430F6782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0" creationId="{5A28B608-901C-1236-0333-79249759B16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1" creationId="{65121CFB-5F7F-89B8-B43E-C7009ED04A2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2" creationId="{FD7DA52D-64BB-5ED8-9F1E-D987EAC212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3" creationId="{235624DB-2E10-7CD9-90B9-1A308158CEC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4" creationId="{C564B85E-3452-B793-224A-D10985F8E00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5" creationId="{F0836544-BFBA-4DE4-3FAD-79ACE24B359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6" creationId="{72D61B04-8813-A83E-593B-9D857697572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7" creationId="{9B357A7A-A51D-ACEF-1E8C-CF9F659C956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8" creationId="{9CA64A84-20DF-B867-9FCC-FE6728757B7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19" creationId="{98F4F926-42E2-A7DB-EDB0-D01C1DED28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0" creationId="{D082881C-220A-377F-966C-C5B552C004E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1" creationId="{997C14C5-7D97-9708-0A03-27CCD22D03C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2" creationId="{F2CA4EB1-B107-3126-D4B3-849BF54CBE4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3" creationId="{32010B09-B89B-53B1-E261-B12B12EB83A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4" creationId="{121D5FE6-59EA-24A3-4D14-CA8D930F98D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5" creationId="{1BDD0F41-1047-FF46-661C-4462A1FCBC5C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6" creationId="{700057C4-8D0C-7B6E-6B74-F792E30E50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7" creationId="{2D95180D-DC61-9D34-628E-0A0DF7A1B12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8" creationId="{7CD226E7-92FB-5E27-9A55-B4F3B440FA01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29" creationId="{1658BE7F-0805-DD28-3F3F-A04085243D1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0" creationId="{91CEA734-1BC7-50E6-0969-01016C0368ED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4" creationId="{CB511CC9-4E77-2CF6-57B4-15508AA7D09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5" creationId="{7A7E4DD9-E13B-DDA3-74C7-05D0FD5D6576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6" creationId="{1264ED38-6C66-F904-AF08-6932B293A5E8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7" creationId="{FE078D87-2AB3-3403-DB8C-0EC5F68010B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8" creationId="{D9A546F5-F44C-D4B9-1EFC-69464355CF0E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39" creationId="{5D521FB9-03AD-9147-F75A-E997CB0F29E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0" creationId="{B61D7E77-C877-F631-8875-D973BDACD4AF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1" creationId="{0EB6A9DC-B570-D05E-5551-9DA8301AA604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2" creationId="{F845AB86-30B5-FCA2-23F9-4E78137E7152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3" creationId="{CAAD43D3-069C-C278-EBA3-C5524355EBF7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4" creationId="{FD07F9AF-8CC9-86D2-D054-3C4E5C4F7E50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5" creationId="{86468209-57B2-54CC-BC5D-A6CF99D5D7FB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6" creationId="{83D6D3F7-1DF9-3C33-F601-92DD6A5C5995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7" creationId="{7841BEC7-FF17-6C4E-42D8-7D9FE1D89E49}"/>
          </ac:spMkLst>
        </pc:spChg>
        <pc:spChg chg="mod">
          <ac:chgData name="Thiago Henrique Gomes Panini" userId="cc6a5c77081c362d" providerId="LiveId" clId="{EED3D3E7-5518-44F8-8186-31A285105760}" dt="2023-02-02T22:49:50.802" v="41"/>
          <ac:spMkLst>
            <pc:docMk/>
            <pc:sldMk cId="3036007438" sldId="259"/>
            <ac:spMk id="48" creationId="{099D610C-0262-834D-E915-7737AB3F6C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48:01.747" v="20" actId="1076"/>
          <ac:spMkLst>
            <pc:docMk/>
            <pc:sldMk cId="3036007438" sldId="259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2:49:50.625" v="40" actId="478"/>
          <ac:grpSpMkLst>
            <pc:docMk/>
            <pc:sldMk cId="3036007438" sldId="259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6" creationId="{6B4C10F0-0B9C-CE74-8A28-D38B9D2BE610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9" creationId="{5A18A5A0-3712-B04A-E2A1-8357C5F12CBB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1" creationId="{5DC1450A-7891-A356-939E-72AAC1F01E4A}"/>
          </ac:grpSpMkLst>
        </pc:grpChg>
        <pc:grpChg chg="mod">
          <ac:chgData name="Thiago Henrique Gomes Panini" userId="cc6a5c77081c362d" providerId="LiveId" clId="{EED3D3E7-5518-44F8-8186-31A285105760}" dt="2023-02-02T22:49:50.802" v="41"/>
          <ac:grpSpMkLst>
            <pc:docMk/>
            <pc:sldMk cId="3036007438" sldId="259"/>
            <ac:grpSpMk id="32" creationId="{1D9C0061-3FCE-A7CD-E192-FDB6888E5A5B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7" creationId="{A8467298-6BD7-FA7F-453B-BECE4B28E178}"/>
          </ac:grpSpMkLst>
        </pc:grpChg>
        <pc:grpChg chg="mod">
          <ac:chgData name="Thiago Henrique Gomes Panini" userId="cc6a5c77081c362d" providerId="LiveId" clId="{EED3D3E7-5518-44F8-8186-31A285105760}" dt="2023-02-02T22:48:01.747" v="20" actId="1076"/>
          <ac:grpSpMkLst>
            <pc:docMk/>
            <pc:sldMk cId="3036007438" sldId="259"/>
            <ac:grpSpMk id="1168" creationId="{CA7C1B79-CFAE-3D5C-4A5C-45037E9CF544}"/>
          </ac:grpSpMkLst>
        </pc:grpChg>
        <pc:picChg chg="del">
          <ac:chgData name="Thiago Henrique Gomes Panini" userId="cc6a5c77081c362d" providerId="LiveId" clId="{EED3D3E7-5518-44F8-8186-31A285105760}" dt="2023-02-02T22:46:24.762" v="3" actId="478"/>
          <ac:picMkLst>
            <pc:docMk/>
            <pc:sldMk cId="3036007438" sldId="259"/>
            <ac:picMk id="3" creationId="{39960343-45E6-B0E5-690D-C58DBC153DFB}"/>
          </ac:picMkLst>
        </pc:picChg>
        <pc:picChg chg="add mod ord modCrop">
          <ac:chgData name="Thiago Henrique Gomes Panini" userId="cc6a5c77081c362d" providerId="LiveId" clId="{EED3D3E7-5518-44F8-8186-31A285105760}" dt="2023-02-02T22:48:36.218" v="21"/>
          <ac:picMkLst>
            <pc:docMk/>
            <pc:sldMk cId="3036007438" sldId="259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2:49:50.802" v="41"/>
          <ac:picMkLst>
            <pc:docMk/>
            <pc:sldMk cId="3036007438" sldId="259"/>
            <ac:picMk id="33" creationId="{35447799-36E1-5D51-39F9-E656AD3ED891}"/>
          </ac:picMkLst>
        </pc:picChg>
        <pc:picChg chg="mod">
          <ac:chgData name="Thiago Henrique Gomes Panini" userId="cc6a5c77081c362d" providerId="LiveId" clId="{EED3D3E7-5518-44F8-8186-31A285105760}" dt="2023-02-02T22:48:01.747" v="20" actId="1076"/>
          <ac:picMkLst>
            <pc:docMk/>
            <pc:sldMk cId="3036007438" sldId="259"/>
            <ac:picMk id="1165" creationId="{FF731249-6EF1-A273-79D6-1DAEDB44E23C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5:19.624" v="206"/>
        <pc:sldMkLst>
          <pc:docMk/>
          <pc:sldMk cId="378657593" sldId="260"/>
        </pc:sldMkLst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7" creationId="{430CF69E-DF51-708D-67A0-528444AE9C1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8" creationId="{FAD61109-80C1-4F61-A965-65E88BC35B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9" creationId="{32B351B9-A847-D911-034A-5DF82D164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0" creationId="{2A97AFD1-DB96-5CBD-D562-86EE7258661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1" creationId="{8E961FA4-96B6-BD21-0EFC-B7355F36C3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2" creationId="{2514DC02-7559-6070-EC0C-7C19347B68D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3" creationId="{6DFF780A-3F7D-FF19-A143-A6E85473A9B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4" creationId="{BEF93E92-34F4-4476-921F-EEC1B2DFBF68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5" creationId="{DE28D2EF-48D6-9886-A61D-7F915E7EF0E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6" creationId="{3A1B6991-E285-5CF3-7818-7B35E92E6AE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7" creationId="{4BFDB4F8-EF1D-05F9-CE70-33FB6C8B33E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8" creationId="{7927B52D-DF6F-13B6-FA45-153868F36A4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19" creationId="{B936F06A-E855-8728-6919-1254D4BF9C1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0" creationId="{3F09BE58-7FE8-B0D0-E5BF-6C0CB871561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1" creationId="{7FA7E104-CDB6-D861-7B1D-50C940AB106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2" creationId="{2A530F5D-AE2F-7476-509B-1D02F7CE76F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3" creationId="{20B6B16D-50FC-9537-9DD6-EE83AE1B622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4" creationId="{CD2229B4-D82A-371D-94BC-E783BEBE74EF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5" creationId="{1C61F39E-3211-B294-61B7-620FB6DC67F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6" creationId="{6698142C-1FA1-C4F1-BC55-239CF3A4694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7" creationId="{EE5CDD99-EB9A-9F3F-D0A1-2D339DC73413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8" creationId="{8E4FBAD9-345A-077E-AA38-B3E07B73140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29" creationId="{A23507CF-208E-75C2-87E0-34DD5E6CBFF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3" creationId="{4EAED1BD-7C58-F830-F00C-F86BE5D9214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4" creationId="{E359A167-3308-8A5B-6365-98D73831CEC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5" creationId="{389E977A-01E0-6D82-D57E-80C938B1D4B4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6" creationId="{7ABE473D-672C-3199-35E3-435ED977F83C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7" creationId="{514CA03E-9BB5-206B-DE9D-26B14591A657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8" creationId="{6AB5B29B-EDE1-D047-7AEF-0930DD845EC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39" creationId="{E24DD4EC-ABF8-F2D7-A58D-296A2CC8AC3D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0" creationId="{8FF2CBF4-D744-F6E3-3F04-A73B1BC51026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1" creationId="{C3090FE1-776A-87E7-AB10-8747C40B9FB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2" creationId="{2FF22686-315B-B125-80DA-2D1F0435AFFE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3" creationId="{5490EC1F-CDE4-6494-F933-868D1F117F10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4" creationId="{30915874-6263-CD44-84E2-001A766C08A1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5" creationId="{7EFA5E5F-304E-B1AB-DB6E-55A9CA70CFD5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6" creationId="{E4DC32DA-764C-93EA-2A17-7091415123BB}"/>
          </ac:spMkLst>
        </pc:spChg>
        <pc:spChg chg="mod">
          <ac:chgData name="Thiago Henrique Gomes Panini" userId="cc6a5c77081c362d" providerId="LiveId" clId="{EED3D3E7-5518-44F8-8186-31A285105760}" dt="2023-02-02T23:05:19.624" v="206"/>
          <ac:spMkLst>
            <pc:docMk/>
            <pc:sldMk cId="378657593" sldId="260"/>
            <ac:spMk id="47" creationId="{EC572684-73EF-A4EF-0D7D-3F51A16E018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0" creationId="{1EE51D3F-B3DC-86F0-168E-3C036C1445B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1" creationId="{8F9F1410-446A-45B1-5EC7-D417DF28D9D4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2" creationId="{EF46B160-EF9D-B789-99A5-75AA2A2B2AE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3" creationId="{9F31A454-3A6B-B46F-CD2B-D4BD92CACFD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4" creationId="{A4E25FDF-DF02-2BFE-B238-4D615DA47F4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5" creationId="{9F12A7EB-AD79-39E1-2399-93FAA699F34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6" creationId="{97C0E948-CC7E-C982-A80B-3A5A99CFA15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7" creationId="{AFAEC4B0-1856-85AF-FCE4-DF95B41A50E0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8" creationId="{735FF663-18C1-DA92-8A7C-A9A93890320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59" creationId="{B7BE4714-2F0C-8563-C891-9E7094FD52D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0" creationId="{A339AED0-0FB4-9F2E-3729-2E5A900F7208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1" creationId="{B147A35D-C1D1-BB4D-CD93-F2A13E26199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2" creationId="{A6F7B566-8855-5263-CEF6-ABAD17BB03FB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3" creationId="{E1A38752-B55C-BA05-0FAA-024227E44D4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4" creationId="{5A6B6219-87DC-0582-492C-D4C85989D86C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5" creationId="{818F2099-EB26-54D4-624A-B149BAF5C08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6" creationId="{9DC1C88A-2868-AC8B-99F9-BC062752B4A2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7" creationId="{F5C5CBA9-D5DD-BA1B-D3DE-C51129D34D5A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8" creationId="{2E87E23F-3861-C3B7-374B-6DE3090E415F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69" creationId="{9004CB04-5817-3D62-D5AB-D68765B65B2E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070" creationId="{16100A93-F871-AD20-C82F-7EFA005E6255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3" creationId="{17CF3E7B-CE41-5A33-47C2-806BF437E231}"/>
          </ac:spMkLst>
        </pc:spChg>
        <pc:spChg chg="del mod topLvl">
          <ac:chgData name="Thiago Henrique Gomes Panini" userId="cc6a5c77081c362d" providerId="LiveId" clId="{EED3D3E7-5518-44F8-8186-31A285105760}" dt="2023-02-02T23:05:19.340" v="205" actId="478"/>
          <ac:spMkLst>
            <pc:docMk/>
            <pc:sldMk cId="378657593" sldId="260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2:52:33.305" v="56" actId="165"/>
          <ac:spMkLst>
            <pc:docMk/>
            <pc:sldMk cId="378657593" sldId="260"/>
            <ac:spMk id="1166" creationId="{7D616693-95B1-9D5E-89F3-6A116EC81C40}"/>
          </ac:spMkLst>
        </pc:spChg>
        <pc:grpChg chg="del mod">
          <ac:chgData name="Thiago Henrique Gomes Panini" userId="cc6a5c77081c362d" providerId="LiveId" clId="{EED3D3E7-5518-44F8-8186-31A285105760}" dt="2023-02-02T22:52:27.727" v="55" actId="165"/>
          <ac:grpSpMkLst>
            <pc:docMk/>
            <pc:sldMk cId="378657593" sldId="260"/>
            <ac:grpSpMk id="5" creationId="{12B9F7A8-034F-05A7-838E-2D2C946C232C}"/>
          </ac:grpSpMkLst>
        </pc:grpChg>
        <pc:grpChg chg="add 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6" creationId="{99BD9C89-0770-C395-0B69-47A632C9022F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0" creationId="{E51D1A65-19C4-75FA-0230-C2CDDA357A34}"/>
          </ac:grpSpMkLst>
        </pc:grpChg>
        <pc:grpChg chg="mod">
          <ac:chgData name="Thiago Henrique Gomes Panini" userId="cc6a5c77081c362d" providerId="LiveId" clId="{EED3D3E7-5518-44F8-8186-31A285105760}" dt="2023-02-02T23:05:19.624" v="206"/>
          <ac:grpSpMkLst>
            <pc:docMk/>
            <pc:sldMk cId="378657593" sldId="260"/>
            <ac:grpSpMk id="31" creationId="{89F255DB-B2AD-84E0-118F-0FAABDF21997}"/>
          </ac:grpSpMkLst>
        </pc:grpChg>
        <pc:grpChg chg="mod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48" creationId="{5A6C24D8-0877-2508-EB8C-1DDC12E39BE9}"/>
          </ac:grpSpMkLst>
        </pc:grpChg>
        <pc:grpChg chg="del mod topLvl">
          <ac:chgData name="Thiago Henrique Gomes Panini" userId="cc6a5c77081c362d" providerId="LiveId" clId="{EED3D3E7-5518-44F8-8186-31A285105760}" dt="2023-02-02T23:05:19.340" v="205" actId="478"/>
          <ac:grpSpMkLst>
            <pc:docMk/>
            <pc:sldMk cId="378657593" sldId="260"/>
            <ac:grpSpMk id="1167" creationId="{A8467298-6BD7-FA7F-453B-BECE4B28E178}"/>
          </ac:grpSpMkLst>
        </pc:grpChg>
        <pc:grpChg chg="del mod topLvl">
          <ac:chgData name="Thiago Henrique Gomes Panini" userId="cc6a5c77081c362d" providerId="LiveId" clId="{EED3D3E7-5518-44F8-8186-31A285105760}" dt="2023-02-02T22:52:33.305" v="56" actId="165"/>
          <ac:grpSpMkLst>
            <pc:docMk/>
            <pc:sldMk cId="378657593" sldId="260"/>
            <ac:grpSpMk id="1168" creationId="{CA7C1B79-CFAE-3D5C-4A5C-45037E9CF544}"/>
          </ac:grpSpMkLst>
        </pc:grpChg>
        <pc:picChg chg="add mod ord modCrop">
          <ac:chgData name="Thiago Henrique Gomes Panini" userId="cc6a5c77081c362d" providerId="LiveId" clId="{EED3D3E7-5518-44F8-8186-31A285105760}" dt="2023-02-02T22:50:08.317" v="45" actId="14100"/>
          <ac:picMkLst>
            <pc:docMk/>
            <pc:sldMk cId="378657593" sldId="260"/>
            <ac:picMk id="3" creationId="{DDDA6DE8-C7C3-138A-C4A5-44EACC0E779D}"/>
          </ac:picMkLst>
        </pc:picChg>
        <pc:picChg chg="del">
          <ac:chgData name="Thiago Henrique Gomes Panini" userId="cc6a5c77081c362d" providerId="LiveId" clId="{EED3D3E7-5518-44F8-8186-31A285105760}" dt="2023-02-02T22:48:42.035" v="23" actId="478"/>
          <ac:picMkLst>
            <pc:docMk/>
            <pc:sldMk cId="378657593" sldId="260"/>
            <ac:picMk id="4" creationId="{FDE66BC6-EF51-2AD8-CEEA-59AC01E311D8}"/>
          </ac:picMkLst>
        </pc:picChg>
        <pc:picChg chg="mod">
          <ac:chgData name="Thiago Henrique Gomes Panini" userId="cc6a5c77081c362d" providerId="LiveId" clId="{EED3D3E7-5518-44F8-8186-31A285105760}" dt="2023-02-02T23:05:19.624" v="206"/>
          <ac:picMkLst>
            <pc:docMk/>
            <pc:sldMk cId="378657593" sldId="260"/>
            <ac:picMk id="32" creationId="{CD1B933A-9E50-F80C-530F-E9028F784DFA}"/>
          </ac:picMkLst>
        </pc:picChg>
        <pc:picChg chg="mod">
          <ac:chgData name="Thiago Henrique Gomes Panini" userId="cc6a5c77081c362d" providerId="LiveId" clId="{EED3D3E7-5518-44F8-8186-31A285105760}" dt="2023-02-02T22:52:33.305" v="56" actId="165"/>
          <ac:picMkLst>
            <pc:docMk/>
            <pc:sldMk cId="378657593" sldId="260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22.555" v="138" actId="47"/>
        <pc:sldMkLst>
          <pc:docMk/>
          <pc:sldMk cId="386908170" sldId="261"/>
        </pc:sldMkLst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7" creationId="{C16C6DB3-A70D-5EF5-8A7B-2182D1A386F4}"/>
          </ac:spMkLst>
        </pc:spChg>
        <pc:spChg chg="add 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5:34.136" v="90" actId="1076"/>
          <ac:spMkLst>
            <pc:docMk/>
            <pc:sldMk cId="386908170" sldId="261"/>
            <ac:spMk id="48" creationId="{256515F0-D62E-7D1E-AC76-E0CE832A678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0" creationId="{1EE51D3F-B3DC-86F0-168E-3C036C1445B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1" creationId="{8F9F1410-446A-45B1-5EC7-D417DF28D9D4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2" creationId="{EF46B160-EF9D-B789-99A5-75AA2A2B2AE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3" creationId="{9F31A454-3A6B-B46F-CD2B-D4BD92CACFD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4" creationId="{A4E25FDF-DF02-2BFE-B238-4D615DA47F4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5" creationId="{9F12A7EB-AD79-39E1-2399-93FAA699F34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6" creationId="{97C0E948-CC7E-C982-A80B-3A5A99CFA15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7" creationId="{AFAEC4B0-1856-85AF-FCE4-DF95B41A50E0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8" creationId="{735FF663-18C1-DA92-8A7C-A9A93890320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59" creationId="{B7BE4714-2F0C-8563-C891-9E7094FD52D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0" creationId="{A339AED0-0FB4-9F2E-3729-2E5A900F7208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1" creationId="{B147A35D-C1D1-BB4D-CD93-F2A13E26199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2" creationId="{A6F7B566-8855-5263-CEF6-ABAD17BB03FB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3" creationId="{E1A38752-B55C-BA05-0FAA-024227E44D4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4" creationId="{5A6B6219-87DC-0582-492C-D4C85989D86C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5" creationId="{818F2099-EB26-54D4-624A-B149BAF5C08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6" creationId="{9DC1C88A-2868-AC8B-99F9-BC062752B4A2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7" creationId="{F5C5CBA9-D5DD-BA1B-D3DE-C51129D34D5A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8" creationId="{2E87E23F-3861-C3B7-374B-6DE3090E415F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69" creationId="{9004CB04-5817-3D62-D5AB-D68765B65B2E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070" creationId="{16100A93-F871-AD20-C82F-7EFA005E6255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3" creationId="{17CF3E7B-CE41-5A33-47C2-806BF437E231}"/>
          </ac:spMkLst>
        </pc:spChg>
        <pc:spChg chg="del">
          <ac:chgData name="Thiago Henrique Gomes Panini" userId="cc6a5c77081c362d" providerId="LiveId" clId="{EED3D3E7-5518-44F8-8186-31A285105760}" dt="2023-02-02T22:54:56.570" v="81" actId="478"/>
          <ac:spMkLst>
            <pc:docMk/>
            <pc:sldMk cId="386908170" sldId="261"/>
            <ac:spMk id="1144" creationId="{B5AE6190-B848-421B-E580-364F1B2BBC57}"/>
          </ac:spMkLst>
        </pc:s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32" creationId="{F78E86BD-D2C6-3BF2-F73E-E5C7CC45876D}"/>
          </ac:grpSpMkLst>
        </pc:grpChg>
        <pc:grpChg chg="add mod">
          <ac:chgData name="Thiago Henrique Gomes Panini" userId="cc6a5c77081c362d" providerId="LiveId" clId="{EED3D3E7-5518-44F8-8186-31A285105760}" dt="2023-02-02T22:55:34.136" v="90" actId="1076"/>
          <ac:grpSpMkLst>
            <pc:docMk/>
            <pc:sldMk cId="386908170" sldId="261"/>
            <ac:grpSpMk id="49" creationId="{485CC5E4-101B-BA1C-1E01-454FF7FAE2C5}"/>
          </ac:grpSpMkLst>
        </pc:grpChg>
        <pc:grpChg chg="del">
          <ac:chgData name="Thiago Henrique Gomes Panini" userId="cc6a5c77081c362d" providerId="LiveId" clId="{EED3D3E7-5518-44F8-8186-31A285105760}" dt="2023-02-02T22:54:56.570" v="81" actId="478"/>
          <ac:grpSpMkLst>
            <pc:docMk/>
            <pc:sldMk cId="386908170" sldId="261"/>
            <ac:grpSpMk id="1167" creationId="{A8467298-6BD7-FA7F-453B-BECE4B28E178}"/>
          </ac:grpSpMkLst>
        </pc:grpChg>
        <pc:picChg chg="del">
          <ac:chgData name="Thiago Henrique Gomes Panini" userId="cc6a5c77081c362d" providerId="LiveId" clId="{EED3D3E7-5518-44F8-8186-31A285105760}" dt="2023-02-02T22:54:34.596" v="68" actId="478"/>
          <ac:picMkLst>
            <pc:docMk/>
            <pc:sldMk cId="386908170" sldId="261"/>
            <ac:picMk id="3" creationId="{DDDA6DE8-C7C3-138A-C4A5-44EACC0E779D}"/>
          </ac:picMkLst>
        </pc:picChg>
        <pc:picChg chg="add del mod">
          <ac:chgData name="Thiago Henrique Gomes Panini" userId="cc6a5c77081c362d" providerId="LiveId" clId="{EED3D3E7-5518-44F8-8186-31A285105760}" dt="2023-02-02T22:54:38.245" v="73"/>
          <ac:picMkLst>
            <pc:docMk/>
            <pc:sldMk cId="386908170" sldId="261"/>
            <ac:picMk id="4" creationId="{7E4E4185-51C1-32DD-7C96-0B3C46BF53C9}"/>
          </ac:picMkLst>
        </pc:picChg>
        <pc:picChg chg="add mod ord modCrop">
          <ac:chgData name="Thiago Henrique Gomes Panini" userId="cc6a5c77081c362d" providerId="LiveId" clId="{EED3D3E7-5518-44F8-8186-31A285105760}" dt="2023-02-02T22:55:19.059" v="86" actId="18131"/>
          <ac:picMkLst>
            <pc:docMk/>
            <pc:sldMk cId="386908170" sldId="261"/>
            <ac:picMk id="6" creationId="{058A4C94-DD95-CE32-94FB-53404CDA955F}"/>
          </ac:picMkLst>
        </pc:picChg>
        <pc:picChg chg="mod">
          <ac:chgData name="Thiago Henrique Gomes Panini" userId="cc6a5c77081c362d" providerId="LiveId" clId="{EED3D3E7-5518-44F8-8186-31A285105760}" dt="2023-02-02T22:55:34.136" v="90" actId="1076"/>
          <ac:picMkLst>
            <pc:docMk/>
            <pc:sldMk cId="386908170" sldId="261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3:40.893" v="64" actId="47"/>
        <pc:sldMkLst>
          <pc:docMk/>
          <pc:sldMk cId="1885608182" sldId="261"/>
        </pc:sldMkLst>
        <pc:picChg chg="del">
          <ac:chgData name="Thiago Henrique Gomes Panini" userId="cc6a5c77081c362d" providerId="LiveId" clId="{EED3D3E7-5518-44F8-8186-31A285105760}" dt="2023-02-02T22:50:21.275" v="47" actId="478"/>
          <ac:picMkLst>
            <pc:docMk/>
            <pc:sldMk cId="1885608182" sldId="261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2:50:31.812" v="53" actId="167"/>
          <ac:picMkLst>
            <pc:docMk/>
            <pc:sldMk cId="1885608182" sldId="261"/>
            <ac:picMk id="4" creationId="{9FE6C311-762E-66C2-0DBE-5C269146CA6A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8.661" v="190"/>
        <pc:sldMkLst>
          <pc:docMk/>
          <pc:sldMk cId="2313499986" sldId="262"/>
        </pc:sldMkLst>
        <pc:picChg chg="add mod ord modCrop">
          <ac:chgData name="Thiago Henrique Gomes Panini" userId="cc6a5c77081c362d" providerId="LiveId" clId="{EED3D3E7-5518-44F8-8186-31A285105760}" dt="2023-02-02T22:57:32.774" v="105" actId="732"/>
          <ac:picMkLst>
            <pc:docMk/>
            <pc:sldMk cId="2313499986" sldId="262"/>
            <ac:picMk id="3" creationId="{85DA4F43-CB0A-334B-9C23-313F0BFAD35A}"/>
          </ac:picMkLst>
        </pc:picChg>
        <pc:picChg chg="del">
          <ac:chgData name="Thiago Henrique Gomes Panini" userId="cc6a5c77081c362d" providerId="LiveId" clId="{EED3D3E7-5518-44F8-8186-31A285105760}" dt="2023-02-02T22:57:12.723" v="97" actId="478"/>
          <ac:picMkLst>
            <pc:docMk/>
            <pc:sldMk cId="2313499986" sldId="262"/>
            <ac:picMk id="6" creationId="{058A4C94-DD95-CE32-94FB-53404CDA955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2T23:04:07.481" v="188"/>
        <pc:sldMkLst>
          <pc:docMk/>
          <pc:sldMk cId="1169087057" sldId="263"/>
        </pc:sldMkLst>
        <pc:picChg chg="del">
          <ac:chgData name="Thiago Henrique Gomes Panini" userId="cc6a5c77081c362d" providerId="LiveId" clId="{EED3D3E7-5518-44F8-8186-31A285105760}" dt="2023-02-02T22:57:40.158" v="107" actId="478"/>
          <ac:picMkLst>
            <pc:docMk/>
            <pc:sldMk cId="1169087057" sldId="263"/>
            <ac:picMk id="3" creationId="{85DA4F43-CB0A-334B-9C23-313F0BFAD35A}"/>
          </ac:picMkLst>
        </pc:picChg>
        <pc:picChg chg="add del mod ord">
          <ac:chgData name="Thiago Henrique Gomes Panini" userId="cc6a5c77081c362d" providerId="LiveId" clId="{EED3D3E7-5518-44F8-8186-31A285105760}" dt="2023-02-02T22:57:53.232" v="115" actId="478"/>
          <ac:picMkLst>
            <pc:docMk/>
            <pc:sldMk cId="1169087057" sldId="263"/>
            <ac:picMk id="4" creationId="{68F006A7-33F3-340E-3462-0E5E333A582E}"/>
          </ac:picMkLst>
        </pc:picChg>
        <pc:picChg chg="add mod ord modCrop">
          <ac:chgData name="Thiago Henrique Gomes Panini" userId="cc6a5c77081c362d" providerId="LiveId" clId="{EED3D3E7-5518-44F8-8186-31A285105760}" dt="2023-02-02T22:58:16.249" v="124" actId="732"/>
          <ac:picMkLst>
            <pc:docMk/>
            <pc:sldMk cId="1169087057" sldId="263"/>
            <ac:picMk id="6" creationId="{DAC84E45-4609-9108-3510-D8669A122C02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2:59:40.390" v="139" actId="47"/>
        <pc:sldMkLst>
          <pc:docMk/>
          <pc:sldMk cId="416206006" sldId="264"/>
        </pc:sldMkLst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2T22:58:50.994" v="134" actId="1076"/>
          <ac:spMkLst>
            <pc:docMk/>
            <pc:sldMk cId="416206006" sldId="264"/>
            <ac:spMk id="48" creationId="{256515F0-D62E-7D1E-AC76-E0CE832A6785}"/>
          </ac:spMkLst>
        </pc:s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32" creationId="{F78E86BD-D2C6-3BF2-F73E-E5C7CC45876D}"/>
          </ac:grpSpMkLst>
        </pc:grpChg>
        <pc:grpChg chg="mod">
          <ac:chgData name="Thiago Henrique Gomes Panini" userId="cc6a5c77081c362d" providerId="LiveId" clId="{EED3D3E7-5518-44F8-8186-31A285105760}" dt="2023-02-02T22:58:50.994" v="134" actId="1076"/>
          <ac:grpSpMkLst>
            <pc:docMk/>
            <pc:sldMk cId="416206006" sldId="264"/>
            <ac:grpSpMk id="49" creationId="{485CC5E4-101B-BA1C-1E01-454FF7FAE2C5}"/>
          </ac:grpSpMkLst>
        </pc:grpChg>
        <pc:picChg chg="add mod ord">
          <ac:chgData name="Thiago Henrique Gomes Panini" userId="cc6a5c77081c362d" providerId="LiveId" clId="{EED3D3E7-5518-44F8-8186-31A285105760}" dt="2023-02-02T22:58:37.747" v="130" actId="167"/>
          <ac:picMkLst>
            <pc:docMk/>
            <pc:sldMk cId="416206006" sldId="264"/>
            <ac:picMk id="3" creationId="{6A30EACD-7E1C-CC6C-89DF-605F8583BDD0}"/>
          </ac:picMkLst>
        </pc:picChg>
        <pc:picChg chg="del">
          <ac:chgData name="Thiago Henrique Gomes Panini" userId="cc6a5c77081c362d" providerId="LiveId" clId="{EED3D3E7-5518-44F8-8186-31A285105760}" dt="2023-02-02T22:58:34.782" v="126" actId="478"/>
          <ac:picMkLst>
            <pc:docMk/>
            <pc:sldMk cId="416206006" sldId="264"/>
            <ac:picMk id="6" creationId="{DAC84E45-4609-9108-3510-D8669A122C02}"/>
          </ac:picMkLst>
        </pc:picChg>
        <pc:picChg chg="mod">
          <ac:chgData name="Thiago Henrique Gomes Panini" userId="cc6a5c77081c362d" providerId="LiveId" clId="{EED3D3E7-5518-44F8-8186-31A285105760}" dt="2023-02-02T22:58:50.994" v="134" actId="1076"/>
          <ac:picMkLst>
            <pc:docMk/>
            <pc:sldMk cId="416206006" sldId="264"/>
            <ac:picMk id="33" creationId="{7387AFA0-F040-9001-64F2-B2E5A4C86D9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20.991" v="175" actId="47"/>
        <pc:sldMkLst>
          <pc:docMk/>
          <pc:sldMk cId="2453385842" sldId="264"/>
        </pc:sldMkLst>
        <pc:spChg chg="mod">
          <ac:chgData name="Thiago Henrique Gomes Panini" userId="cc6a5c77081c362d" providerId="LiveId" clId="{EED3D3E7-5518-44F8-8186-31A285105760}" dt="2023-02-02T23:00:33.776" v="141" actId="207"/>
          <ac:spMkLst>
            <pc:docMk/>
            <pc:sldMk cId="2453385842" sldId="264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0:36.080" v="142" actId="207"/>
          <ac:spMkLst>
            <pc:docMk/>
            <pc:sldMk cId="2453385842" sldId="264"/>
            <ac:spMk id="1144" creationId="{B5AE6190-B848-421B-E580-364F1B2BBC57}"/>
          </ac:spMkLst>
        </pc:spChg>
        <pc:picChg chg="del">
          <ac:chgData name="Thiago Henrique Gomes Panini" userId="cc6a5c77081c362d" providerId="LiveId" clId="{EED3D3E7-5518-44F8-8186-31A285105760}" dt="2023-02-02T23:00:45.276" v="143" actId="478"/>
          <ac:picMkLst>
            <pc:docMk/>
            <pc:sldMk cId="2453385842" sldId="264"/>
            <ac:picMk id="3" creationId="{DDDA6DE8-C7C3-138A-C4A5-44EACC0E779D}"/>
          </ac:picMkLst>
        </pc:picChg>
        <pc:picChg chg="add mod ord">
          <ac:chgData name="Thiago Henrique Gomes Panini" userId="cc6a5c77081c362d" providerId="LiveId" clId="{EED3D3E7-5518-44F8-8186-31A285105760}" dt="2023-02-02T23:00:58.858" v="151" actId="1076"/>
          <ac:picMkLst>
            <pc:docMk/>
            <pc:sldMk cId="2453385842" sldId="264"/>
            <ac:picMk id="4" creationId="{89D054BE-83E9-D952-A7D3-BD8C0D301963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3T00:43:26.947" v="601" actId="1076"/>
        <pc:sldMkLst>
          <pc:docMk/>
          <pc:sldMk cId="3768461981" sldId="265"/>
        </pc:sldMkLst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8" creationId="{28B27345-E92C-B36C-38E3-7FE59D84B322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9" creationId="{2EE374A1-4333-51DE-FB04-EE3FB039B5E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0" creationId="{92648FE9-E6D7-BE0B-51E6-DFFF678EC9E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1" creationId="{0357700E-7308-F8F3-3B63-4FEC3404AAB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2" creationId="{45E75885-1803-55D2-BF68-4D8836CE699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3" creationId="{2C764012-E43B-71E4-2502-A11F509F380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4" creationId="{456DB4CE-5C8E-F1C3-A4EB-24A0F6887A8F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5" creationId="{62FEA906-BE2B-9EDA-D727-0C5D93A624A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6" creationId="{2EE96563-5D2C-1280-86DC-DD70A8DCE5A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7" creationId="{617C1152-B5D1-6287-0D1E-3FFAC95E434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8" creationId="{68226D0C-4DA7-644B-1CFF-1CFA4F0D605B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19" creationId="{F355B24C-066B-09A6-3F81-D36D0745EC9A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0" creationId="{7BE053F9-F9AF-35E1-F44C-119579538DD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1" creationId="{701A2AE1-95E3-DC4B-E769-303BFE76A209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2" creationId="{C44F3E53-8CBA-4E48-305F-6E698452FC9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3" creationId="{AEC9781B-64C8-4276-5319-CF85E8AEE108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4" creationId="{9CEBBDB0-3507-7C35-1BC4-E1CA5575F424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5" creationId="{AA8E6D3B-518B-B6DA-A6C0-4163F5222015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6" creationId="{340D7D97-33AE-B73D-DAF0-38B215763A5D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7" creationId="{B3BA90DD-0152-6FA5-930C-8B0008CE876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8" creationId="{A9D2DB21-2566-CE89-01C3-3856CD4A41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29" creationId="{F1D20A3B-6335-05BF-437E-4A4710B91AE7}"/>
          </ac:spMkLst>
        </pc:spChg>
        <pc:spChg chg="add mod">
          <ac:chgData name="Thiago Henrique Gomes Panini" userId="cc6a5c77081c362d" providerId="LiveId" clId="{EED3D3E7-5518-44F8-8186-31A285105760}" dt="2023-02-02T23:03:47.120" v="178" actId="164"/>
          <ac:spMkLst>
            <pc:docMk/>
            <pc:sldMk cId="3768461981" sldId="265"/>
            <ac:spMk id="30" creationId="{7ECCB805-37FD-EF4B-D390-44CE3D690822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4" creationId="{F2B19BB6-8F39-F1A8-4FD7-EC5C8132A8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5" creationId="{BA405947-AD3D-29B1-4174-9F5473B2635C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6" creationId="{5655FF90-4393-6319-2B49-339413259B8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7" creationId="{D0B1F74D-1DBC-0A53-5044-5F082E7DB404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8" creationId="{CF8143B8-5560-1323-CAFA-4B654CBEA1AB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39" creationId="{D38C0BF6-C9AE-31D9-8626-8832BE396C70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0" creationId="{2F788017-C0DF-3ADF-BCDA-F9B983BB531F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1" creationId="{5836A131-D96B-88BD-82D6-843ADB75F253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2" creationId="{056777A7-99C5-0000-98DD-BDD6235B3A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3" creationId="{37539289-D1A2-9607-C18A-BE196508C52D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4" creationId="{C072BB21-C189-1C07-30A9-E8BF47B3433E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5" creationId="{914E6BB7-AF3B-3A2B-0A92-0CEB3388028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6" creationId="{74608BB4-2867-F5AA-2C69-78056062F459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7" creationId="{DD350870-E610-D852-1254-2F2B80DF9FE7}"/>
          </ac:spMkLst>
        </pc:spChg>
        <pc:spChg chg="mod">
          <ac:chgData name="Thiago Henrique Gomes Panini" userId="cc6a5c77081c362d" providerId="LiveId" clId="{EED3D3E7-5518-44F8-8186-31A285105760}" dt="2023-02-02T23:03:44.185" v="177"/>
          <ac:spMkLst>
            <pc:docMk/>
            <pc:sldMk cId="3768461981" sldId="265"/>
            <ac:spMk id="48" creationId="{BF08A5C7-6ADB-2BAE-FDCF-A84B5D38A41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1" creationId="{DA554A9B-82C0-84B1-0323-7156E8F1B52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2" creationId="{1DB22E9C-9C85-BA92-270F-78CD1C6A4CAE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4" creationId="{28CF6D60-3F0C-427F-5683-7EDE440810C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5" creationId="{8DEA2B89-DE47-EF3F-8BF8-8F87D503C94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6" creationId="{5D95730A-01FB-B207-27E4-F6E8288C1A9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7" creationId="{ED503A19-C98B-4A5A-7570-2B5652C019F7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8" creationId="{25E5F04F-1C51-DCDF-DC6B-DDB3E2EF5B7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59" creationId="{EBF8137A-0E90-14AD-76E7-A60E03CBC2BF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0" creationId="{F8F0D05E-013E-DD1B-6CE2-76B29A30B4BA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1" creationId="{CFA0B1F6-051E-5666-49CB-75E5E306A409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2" creationId="{9F738642-024E-2C97-F714-2E39632E10F2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63" creationId="{D5469570-5567-5619-A0F1-5075BDB431F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4" creationId="{624B7F84-87A3-B63F-0E7F-38CA7F9594D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5" creationId="{083D7B27-EE7C-0F7E-2DDE-A13AFFEAE4B8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6" creationId="{BEBBB4CA-DFEB-E1D9-8FE2-8EA2261DB474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7" creationId="{F10BD5CE-05D0-8A86-2D4C-FD2CCFBFBBCB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8" creationId="{C29C4A21-F559-9BF7-5678-4DDC48B6C2E0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29" creationId="{A27AB3D3-131F-B564-EDF6-D7CC9F92A613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0" creationId="{4DF17DE1-0560-D42A-02BE-09F1D3C7C6E6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1" creationId="{C4A5F0AD-E69B-F1DA-99DA-2AA47B4280DC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2" creationId="{15DB1731-FB7A-4DF0-2871-AD86259372A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3" creationId="{FFE90829-7343-7F4D-607E-48264F366FD1}"/>
          </ac:spMkLst>
        </pc:spChg>
        <pc:spChg chg="mod topLvl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4" creationId="{D703D56B-C27C-C756-6B53-9C5FE78417E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8" creationId="{70AF2BAF-5E60-A816-2FE4-5A58CA44E2A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39" creationId="{542EBA66-C9EF-E150-3CB9-FB5A328A6E39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0" creationId="{CD1744C8-1A0D-476B-FC4B-BDCCDAEEC11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1" creationId="{86A19465-9F71-9E5A-7865-2A3B920A9E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2" creationId="{B4414F3F-1FB3-CBEC-D7CA-FB735B0F4AD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3" creationId="{DC9CE329-2478-3FEA-A0F3-6E3DC756B4D6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4" creationId="{B26A5D54-0CDD-97D1-4D4B-BC8CF10A417F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5" creationId="{C0B1A35B-13D8-BBEA-6461-195CAFC64E9E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6" creationId="{BD8B18EA-6396-9D7F-DCA8-F5E269EE4422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7" creationId="{E2FA8403-0753-436F-5AF2-4DFDD8A50D91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8" creationId="{EF9B3363-8CB4-1B65-3B60-1821040DCCB7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49" creationId="{77BC20D4-6A5C-BE82-CC92-C7836159E0B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0" creationId="{1EE51D3F-B3DC-86F0-168E-3C036C1445B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1" creationId="{8F9F1410-446A-45B1-5EC7-D417DF28D9D4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2" creationId="{EF46B160-EF9D-B789-99A5-75AA2A2B2AE5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3" creationId="{9F31A454-3A6B-B46F-CD2B-D4BD92CAC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4" creationId="{A4E25FDF-DF02-2BFE-B238-4D615DA47F4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5" creationId="{9F12A7EB-AD79-39E1-2399-93FAA699F34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6" creationId="{97C0E948-CC7E-C982-A80B-3A5A99CFA15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7" creationId="{AFAEC4B0-1856-85AF-FCE4-DF95B41A50E0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8" creationId="{735FF663-18C1-DA92-8A7C-A9A93890320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59" creationId="{B7BE4714-2F0C-8563-C891-9E7094FD52D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0" creationId="{A339AED0-0FB4-9F2E-3729-2E5A900F720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1" creationId="{B147A35D-C1D1-BB4D-CD93-F2A13E26199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2" creationId="{A6F7B566-8855-5263-CEF6-ABAD17BB03F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3" creationId="{E1A38752-B55C-BA05-0FAA-024227E44D4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4" creationId="{5A6B6219-87DC-0582-492C-D4C85989D86C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5" creationId="{818F2099-EB26-54D4-624A-B149BAF5C08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6" creationId="{9DC1C88A-2868-AC8B-99F9-BC062752B4A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7" creationId="{F5C5CBA9-D5DD-BA1B-D3DE-C51129D34D5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8" creationId="{2E87E23F-3861-C3B7-374B-6DE3090E415F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69" creationId="{9004CB04-5817-3D62-D5AB-D68765B65B2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070" creationId="{16100A93-F871-AD20-C82F-7EFA005E6255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1" creationId="{0412F26D-7311-603C-0337-7BF40365F20C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2" creationId="{5A052E93-4EB9-3AC7-B2FB-DCF5FB23B11A}"/>
          </ac:spMkLst>
        </pc:spChg>
        <pc:spChg chg="mod">
          <ac:chgData name="Thiago Henrique Gomes Panini" userId="cc6a5c77081c362d" providerId="LiveId" clId="{EED3D3E7-5518-44F8-8186-31A285105760}" dt="2023-02-03T00:43:26.947" v="601" actId="1076"/>
          <ac:spMkLst>
            <pc:docMk/>
            <pc:sldMk cId="3768461981" sldId="265"/>
            <ac:spMk id="1073" creationId="{E1B3D2D9-173F-EAD8-78AF-317893ABDED2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3" creationId="{17CF3E7B-CE41-5A33-47C2-806BF437E231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4" creationId="{B5AE6190-B848-421B-E580-364F1B2BBC5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49" creationId="{DA3DA4E8-E57B-7BFF-E5A9-8BEC62CE9FD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0" creationId="{51DCD3AE-8A16-CBEF-BF6B-1A708A69B4A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1" creationId="{2B6CDFF6-0284-143C-B621-4AAE8A65A3C8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2" creationId="{5DE845FB-1B73-B5DF-197E-43A2AC6C570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3" creationId="{AC94641F-C33B-9FA2-5984-18C5C5EFA61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4" creationId="{63609E8C-ADF3-7EC7-69D0-6EF89159B0A9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5" creationId="{0FDFD7CE-871F-7266-0525-A46BDC5A3ABA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6" creationId="{953F104F-29B2-5B8B-9B12-E715999FD86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7" creationId="{BFFE2098-3E7B-AFD6-DEA1-CB3766293A93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8" creationId="{B00FA952-687E-2C6E-F7A3-710692AD513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59" creationId="{A6C455D5-BDDD-689E-0921-C5F90DCB784D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0" creationId="{2CACDDDE-41A4-AFD9-2AF1-1077C7DB35EE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1" creationId="{DDE4EE7F-D3F8-77AF-226C-898560E17B47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2" creationId="{CDC3F3F7-2826-CB61-6798-46F9DCBA5F0B}"/>
          </ac:spMkLst>
        </pc:spChg>
        <pc:spChg chg="mod">
          <ac:chgData name="Thiago Henrique Gomes Panini" userId="cc6a5c77081c362d" providerId="LiveId" clId="{EED3D3E7-5518-44F8-8186-31A285105760}" dt="2023-02-02T23:02:47.314" v="168" actId="1076"/>
          <ac:spMkLst>
            <pc:docMk/>
            <pc:sldMk cId="3768461981" sldId="265"/>
            <ac:spMk id="1166" creationId="{7D616693-95B1-9D5E-89F3-6A116EC81C40}"/>
          </ac:spMkLst>
        </pc:spChg>
        <pc:grpChg chg="add del mod">
          <ac:chgData name="Thiago Henrique Gomes Panini" userId="cc6a5c77081c362d" providerId="LiveId" clId="{EED3D3E7-5518-44F8-8186-31A285105760}" dt="2023-02-02T23:03:43.895" v="176" actId="478"/>
          <ac:grpSpMkLst>
            <pc:docMk/>
            <pc:sldMk cId="3768461981" sldId="265"/>
            <ac:grpSpMk id="5" creationId="{D2F5F07D-9A1B-E2DA-48BB-28A4A3F7F9C8}"/>
          </ac:grpSpMkLst>
        </pc:grpChg>
        <pc:grpChg chg="add mod">
          <ac:chgData name="Thiago Henrique Gomes Panini" userId="cc6a5c77081c362d" providerId="LiveId" clId="{EED3D3E7-5518-44F8-8186-31A285105760}" dt="2023-02-02T23:03:47.120" v="178" actId="164"/>
          <ac:grpSpMkLst>
            <pc:docMk/>
            <pc:sldMk cId="3768461981" sldId="265"/>
            <ac:grpSpMk id="31" creationId="{77DC1116-3E7A-8B23-1D80-132B740F7B6B}"/>
          </ac:grpSpMkLst>
        </pc:grpChg>
        <pc:grpChg chg="mod">
          <ac:chgData name="Thiago Henrique Gomes Panini" userId="cc6a5c77081c362d" providerId="LiveId" clId="{EED3D3E7-5518-44F8-8186-31A285105760}" dt="2023-02-02T23:03:44.185" v="177"/>
          <ac:grpSpMkLst>
            <pc:docMk/>
            <pc:sldMk cId="3768461981" sldId="265"/>
            <ac:grpSpMk id="32" creationId="{E52C1487-CDA7-46EE-2B94-812E023D80A9}"/>
          </ac:grpSpMkLst>
        </pc:grpChg>
        <pc:grpChg chg="add del mod">
          <ac:chgData name="Thiago Henrique Gomes Panini" userId="cc6a5c77081c362d" providerId="LiveId" clId="{EED3D3E7-5518-44F8-8186-31A285105760}" dt="2023-02-02T23:04:35.922" v="197" actId="478"/>
          <ac:grpSpMkLst>
            <pc:docMk/>
            <pc:sldMk cId="3768461981" sldId="265"/>
            <ac:grpSpMk id="49" creationId="{90E0576D-8448-43FA-ECD0-E60C5F0627F4}"/>
          </ac:grpSpMkLst>
        </pc:grpChg>
        <pc:grpChg chg="add del mod">
          <ac:chgData name="Thiago Henrique Gomes Panini" userId="cc6a5c77081c362d" providerId="LiveId" clId="{EED3D3E7-5518-44F8-8186-31A285105760}" dt="2023-02-02T23:04:41.255" v="199" actId="165"/>
          <ac:grpSpMkLst>
            <pc:docMk/>
            <pc:sldMk cId="3768461981" sldId="265"/>
            <ac:grpSpMk id="50" creationId="{6503AC45-29F0-2B1E-33F6-D5204F3D5ADB}"/>
          </ac:grpSpMkLst>
        </pc:grpChg>
        <pc:grpChg chg="del mod topLvl">
          <ac:chgData name="Thiago Henrique Gomes Panini" userId="cc6a5c77081c362d" providerId="LiveId" clId="{EED3D3E7-5518-44F8-8186-31A285105760}" dt="2023-02-02T23:04:45.579" v="200" actId="165"/>
          <ac:grpSpMkLst>
            <pc:docMk/>
            <pc:sldMk cId="3768461981" sldId="265"/>
            <ac:grpSpMk id="53" creationId="{62F481FF-46C1-B93A-4AE5-29DF7653D3A3}"/>
          </ac:grpSpMkLst>
        </pc:grpChg>
        <pc:grpChg chg="mod topLvl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5" creationId="{8FE7391A-4B77-DA56-5977-514CEFB809A3}"/>
          </ac:grpSpMkLst>
        </pc:grpChg>
        <pc:grpChg chg="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36" creationId="{D1513B1F-CEC9-89E3-7A7D-2496661ECE33}"/>
          </ac:grpSpMkLst>
        </pc:grpChg>
        <pc:grpChg chg="add mod">
          <ac:chgData name="Thiago Henrique Gomes Panini" userId="cc6a5c77081c362d" providerId="LiveId" clId="{EED3D3E7-5518-44F8-8186-31A285105760}" dt="2023-02-03T00:43:26.947" v="601" actId="1076"/>
          <ac:grpSpMkLst>
            <pc:docMk/>
            <pc:sldMk cId="3768461981" sldId="265"/>
            <ac:grpSpMk id="1074" creationId="{F9A535B7-E3D9-9FCF-56BA-3FDCF32E27AC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48" creationId="{5A6C24D8-0877-2508-EB8C-1DDC12E39BE9}"/>
          </ac:grpSpMkLst>
        </pc:grpChg>
        <pc:grpChg chg="mod">
          <ac:chgData name="Thiago Henrique Gomes Panini" userId="cc6a5c77081c362d" providerId="LiveId" clId="{EED3D3E7-5518-44F8-8186-31A285105760}" dt="2023-02-02T23:02:47.314" v="168" actId="1076"/>
          <ac:grpSpMkLst>
            <pc:docMk/>
            <pc:sldMk cId="3768461981" sldId="265"/>
            <ac:grpSpMk id="1167" creationId="{A8467298-6BD7-FA7F-453B-BECE4B28E178}"/>
          </ac:grpSpMkLst>
        </pc:grpChg>
        <pc:picChg chg="add del mod ord modCrop">
          <ac:chgData name="Thiago Henrique Gomes Panini" userId="cc6a5c77081c362d" providerId="LiveId" clId="{EED3D3E7-5518-44F8-8186-31A285105760}" dt="2023-02-02T23:02:48.897" v="169" actId="478"/>
          <ac:picMkLst>
            <pc:docMk/>
            <pc:sldMk cId="3768461981" sldId="265"/>
            <ac:picMk id="3" creationId="{203C64F5-B1BD-3E9F-CFF7-F855A62DA72E}"/>
          </ac:picMkLst>
        </pc:picChg>
        <pc:picChg chg="del">
          <ac:chgData name="Thiago Henrique Gomes Panini" userId="cc6a5c77081c362d" providerId="LiveId" clId="{EED3D3E7-5518-44F8-8186-31A285105760}" dt="2023-02-02T23:01:44.302" v="153" actId="478"/>
          <ac:picMkLst>
            <pc:docMk/>
            <pc:sldMk cId="3768461981" sldId="265"/>
            <ac:picMk id="4" creationId="{89D054BE-83E9-D952-A7D3-BD8C0D301963}"/>
          </ac:picMkLst>
        </pc:picChg>
        <pc:picChg chg="add mod ord">
          <ac:chgData name="Thiago Henrique Gomes Panini" userId="cc6a5c77081c362d" providerId="LiveId" clId="{EED3D3E7-5518-44F8-8186-31A285105760}" dt="2023-02-02T23:02:53.471" v="173" actId="167"/>
          <ac:picMkLst>
            <pc:docMk/>
            <pc:sldMk cId="3768461981" sldId="265"/>
            <ac:picMk id="7" creationId="{4D743DDC-27B1-A7FC-550D-454DA2FA91B7}"/>
          </ac:picMkLst>
        </pc:picChg>
        <pc:picChg chg="mod">
          <ac:chgData name="Thiago Henrique Gomes Panini" userId="cc6a5c77081c362d" providerId="LiveId" clId="{EED3D3E7-5518-44F8-8186-31A285105760}" dt="2023-02-02T23:03:44.185" v="177"/>
          <ac:picMkLst>
            <pc:docMk/>
            <pc:sldMk cId="3768461981" sldId="265"/>
            <ac:picMk id="33" creationId="{BDF366A8-D197-EB57-AECF-E78175371316}"/>
          </ac:picMkLst>
        </pc:picChg>
        <pc:picChg chg="mod">
          <ac:chgData name="Thiago Henrique Gomes Panini" userId="cc6a5c77081c362d" providerId="LiveId" clId="{EED3D3E7-5518-44F8-8186-31A285105760}" dt="2023-02-03T00:43:26.947" v="601" actId="1076"/>
          <ac:picMkLst>
            <pc:docMk/>
            <pc:sldMk cId="3768461981" sldId="265"/>
            <ac:picMk id="1037" creationId="{36D69621-5B61-330F-2F19-CCAA5C8C9CDC}"/>
          </ac:picMkLst>
        </pc:picChg>
        <pc:picChg chg="mod">
          <ac:chgData name="Thiago Henrique Gomes Panini" userId="cc6a5c77081c362d" providerId="LiveId" clId="{EED3D3E7-5518-44F8-8186-31A285105760}" dt="2023-02-02T23:02:47.314" v="168" actId="1076"/>
          <ac:picMkLst>
            <pc:docMk/>
            <pc:sldMk cId="3768461981" sldId="265"/>
            <ac:picMk id="1165" creationId="{FF731249-6EF1-A273-79D6-1DAEDB44E23C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2T23:03:58.203" v="185" actId="47"/>
        <pc:sldMkLst>
          <pc:docMk/>
          <pc:sldMk cId="2758705420" sldId="266"/>
        </pc:sldMkLst>
        <pc:picChg chg="add del mod">
          <ac:chgData name="Thiago Henrique Gomes Panini" userId="cc6a5c77081c362d" providerId="LiveId" clId="{EED3D3E7-5518-44F8-8186-31A285105760}" dt="2023-02-02T23:03:54.870" v="184" actId="478"/>
          <ac:picMkLst>
            <pc:docMk/>
            <pc:sldMk cId="2758705420" sldId="266"/>
            <ac:picMk id="3" creationId="{F173634B-DA2F-26CB-D9D0-18AA5B439202}"/>
          </ac:picMkLst>
        </pc:picChg>
        <pc:picChg chg="del">
          <ac:chgData name="Thiago Henrique Gomes Panini" userId="cc6a5c77081c362d" providerId="LiveId" clId="{EED3D3E7-5518-44F8-8186-31A285105760}" dt="2023-02-02T23:03:51.880" v="180" actId="478"/>
          <ac:picMkLst>
            <pc:docMk/>
            <pc:sldMk cId="2758705420" sldId="266"/>
            <ac:picMk id="7" creationId="{4D743DDC-27B1-A7FC-550D-454DA2FA91B7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3T00:35:22" v="570" actId="1076"/>
        <pc:sldMkLst>
          <pc:docMk/>
          <pc:sldMk cId="2992726702" sldId="266"/>
        </pc:sldMkLst>
        <pc:spChg chg="add mod">
          <ac:chgData name="Thiago Henrique Gomes Panini" userId="cc6a5c77081c362d" providerId="LiveId" clId="{EED3D3E7-5518-44F8-8186-31A285105760}" dt="2023-02-02T23:06:03.144" v="254" actId="20577"/>
          <ac:spMkLst>
            <pc:docMk/>
            <pc:sldMk cId="2992726702" sldId="266"/>
            <ac:spMk id="2" creationId="{2B7DD8E5-DD6F-985C-F18E-858A5B54FF4A}"/>
          </ac:spMkLst>
        </pc:spChg>
        <pc:spChg chg="add mod">
          <ac:chgData name="Thiago Henrique Gomes Panini" userId="cc6a5c77081c362d" providerId="LiveId" clId="{EED3D3E7-5518-44F8-8186-31A285105760}" dt="2023-02-03T00:35:22" v="570" actId="1076"/>
          <ac:spMkLst>
            <pc:docMk/>
            <pc:sldMk cId="2992726702" sldId="266"/>
            <ac:spMk id="50" creationId="{A769DC6D-B934-D554-BA53-6ADF0D8D7946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3" creationId="{90BD5E2E-5E12-C8B0-D827-BE5A7706BCE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4" creationId="{FCAF537B-6A51-4A53-2C77-621BC2A0F38C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5" creationId="{B4663654-E6CA-FDA8-D418-9E20F6BF811E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6" creationId="{9060D321-CCF1-141F-ED6B-FF482A354F3F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7" creationId="{30762304-9D68-36CA-C97E-B25F84222882}"/>
          </ac:spMkLst>
        </pc:spChg>
        <pc:spChg chg="add del mod">
          <ac:chgData name="Thiago Henrique Gomes Panini" userId="cc6a5c77081c362d" providerId="LiveId" clId="{EED3D3E7-5518-44F8-8186-31A285105760}" dt="2023-02-02T23:11:11.777" v="342" actId="478"/>
          <ac:spMkLst>
            <pc:docMk/>
            <pc:sldMk cId="2992726702" sldId="266"/>
            <ac:spMk id="58" creationId="{5B79D610-A23C-91C1-6F4D-F2D7553A38F1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59" creationId="{430870B4-85FD-E8AC-B186-B3E19E343047}"/>
          </ac:spMkLst>
        </pc:spChg>
        <pc:spChg chg="add mod">
          <ac:chgData name="Thiago Henrique Gomes Panini" userId="cc6a5c77081c362d" providerId="LiveId" clId="{EED3D3E7-5518-44F8-8186-31A285105760}" dt="2023-02-03T00:35:19.332" v="569" actId="1076"/>
          <ac:spMkLst>
            <pc:docMk/>
            <pc:sldMk cId="2992726702" sldId="266"/>
            <ac:spMk id="60" creationId="{309557E6-B203-796A-5EE6-5C225E21E3D1}"/>
          </ac:spMkLst>
        </pc:spChg>
        <pc:spChg chg="add del mod">
          <ac:chgData name="Thiago Henrique Gomes Panini" userId="cc6a5c77081c362d" providerId="LiveId" clId="{EED3D3E7-5518-44F8-8186-31A285105760}" dt="2023-02-03T00:34:58.330" v="565" actId="478"/>
          <ac:spMkLst>
            <pc:docMk/>
            <pc:sldMk cId="2992726702" sldId="266"/>
            <ac:spMk id="61" creationId="{05D56C62-5EFB-01EF-8D66-248097F31560}"/>
          </ac:spMkLst>
        </pc:spChg>
        <pc:grpChg chg="del">
          <ac:chgData name="Thiago Henrique Gomes Panini" userId="cc6a5c77081c362d" providerId="LiveId" clId="{EED3D3E7-5518-44F8-8186-31A285105760}" dt="2023-02-02T23:05:28.658" v="208" actId="478"/>
          <ac:grpSpMkLst>
            <pc:docMk/>
            <pc:sldMk cId="2992726702" sldId="266"/>
            <ac:grpSpMk id="49" creationId="{485CC5E4-101B-BA1C-1E01-454FF7FAE2C5}"/>
          </ac:grpSpMkLst>
        </pc:grpChg>
        <pc:picChg chg="del">
          <ac:chgData name="Thiago Henrique Gomes Panini" userId="cc6a5c77081c362d" providerId="LiveId" clId="{EED3D3E7-5518-44F8-8186-31A285105760}" dt="2023-02-02T23:05:28.658" v="208" actId="478"/>
          <ac:picMkLst>
            <pc:docMk/>
            <pc:sldMk cId="2992726702" sldId="266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35:19.332" v="569" actId="1076"/>
          <ac:picMkLst>
            <pc:docMk/>
            <pc:sldMk cId="2992726702" sldId="266"/>
            <ac:picMk id="52" creationId="{B365F0CC-8C06-78E7-517F-80B19FC908AD}"/>
          </ac:picMkLst>
        </pc:picChg>
        <pc:cxnChg chg="add mod">
          <ac:chgData name="Thiago Henrique Gomes Panini" userId="cc6a5c77081c362d" providerId="LiveId" clId="{EED3D3E7-5518-44F8-8186-31A285105760}" dt="2023-02-02T23:06:19.967" v="257" actId="1582"/>
          <ac:cxnSpMkLst>
            <pc:docMk/>
            <pc:sldMk cId="2992726702" sldId="266"/>
            <ac:cxnSpMk id="5" creationId="{1D0DF4C5-879C-22E2-BA93-8F43C1E833C3}"/>
          </ac:cxnSpMkLst>
        </pc:cxnChg>
      </pc:sldChg>
      <pc:sldChg chg="addSp delSp modSp add mod ord">
        <pc:chgData name="Thiago Henrique Gomes Panini" userId="cc6a5c77081c362d" providerId="LiveId" clId="{EED3D3E7-5518-44F8-8186-31A285105760}" dt="2023-02-03T01:07:15.186" v="722" actId="478"/>
        <pc:sldMkLst>
          <pc:docMk/>
          <pc:sldMk cId="241076146" sldId="267"/>
        </pc:sldMkLst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4" creationId="{3BF83556-0670-6210-1A57-1E820B82817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" creationId="{95FC706B-9D48-5AEA-AA8B-2541E9A76E05}"/>
          </ac:spMkLst>
        </pc:spChg>
        <pc:spChg chg="add mod">
          <ac:chgData name="Thiago Henrique Gomes Panini" userId="cc6a5c77081c362d" providerId="LiveId" clId="{EED3D3E7-5518-44F8-8186-31A285105760}" dt="2023-02-03T01:06:32.714" v="714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7" creationId="{C16C6DB3-A70D-5EF5-8A7B-2182D1A386F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8" creationId="{E42CE442-565F-B96F-B006-D3AECE63834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0" creationId="{F79F61A7-3D03-C983-96DB-C4DD27C17C5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1" creationId="{3C088C49-5CBA-5CB4-C017-E6562346198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2" creationId="{1179A279-A31B-7F55-6861-25AE7DBCAF4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3" creationId="{747856C3-893F-E12C-1136-735BEA9003E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4" creationId="{9471529C-2CC6-6433-68AB-FF571D92DB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5" creationId="{E3DE8F30-7AA9-B82C-7244-C313D565626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6" creationId="{5B81AB24-6DF2-6861-53D2-AEE98EFDC9D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7" creationId="{456B7A51-7517-7A73-1CEB-0C03D134FA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8" creationId="{D1D65D52-07B6-CF41-AD79-07A4FC6F54B6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19" creationId="{A569297F-FB53-58A3-361C-F0444DDBAEA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0" creationId="{D4121C1D-71DD-5CD9-929F-E097DE20494D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1" creationId="{F5625374-EB17-0E23-D130-E7B167DD331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2" creationId="{AA5C166E-1470-A153-4B39-061DC10FE98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3" creationId="{ED6A8A39-E77E-1B5F-361F-D5B4CB8B3DD5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4" creationId="{22C0C3CF-F95E-F65F-4F0C-8AD2A1EB4BA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5" creationId="{A2DA4957-5D58-9C2B-B730-EFE8BCF8E89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6" creationId="{837CE627-94B4-5CE1-5D89-953D119538D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7" creationId="{773A5445-77B2-3E1D-DBB7-024C3A65FC0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8" creationId="{713A1501-FFA3-36A8-3AFF-8FA9FE5CDF1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29" creationId="{9CF3F548-E3D3-8625-128E-37DB1BFA614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0" creationId="{2CF6D078-6705-9763-56ED-C288A982269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4" creationId="{D60D46EA-81BF-D482-6902-DA9348A700A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5" creationId="{A3E7B304-E373-88DF-54F7-2B44A3F7A0BB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6" creationId="{81A368F2-502A-EAE3-7A62-19D73FDF7149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7" creationId="{5EEFE567-E346-8095-2429-E0DECCB4D5B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8" creationId="{84C77256-BF7A-A34F-31BA-C5483E9890A1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39" creationId="{408391DE-0666-B361-39C9-435A9D73759F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0" creationId="{6FD72AD3-70DB-DE16-34B4-27EE847521A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1" creationId="{58D9695A-7B6C-B9CA-E715-F366DB118704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2" creationId="{CCBC9FBB-7516-BB97-B99D-593F3AB17C60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3" creationId="{5322E6BC-686A-ABB5-5A96-F84C15D1E23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4" creationId="{44303A86-948F-1059-2529-8074E906166E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5" creationId="{34ECBA9C-C826-18E5-9CC5-755CAD704602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6" creationId="{6C98F153-2E6A-3159-92DE-B42888288F0C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7" creationId="{EE4D8369-56CC-CB0A-44FB-F850B3D2EA77}"/>
          </ac:spMkLst>
        </pc:spChg>
        <pc:spChg chg="mod">
          <ac:chgData name="Thiago Henrique Gomes Panini" userId="cc6a5c77081c362d" providerId="LiveId" clId="{EED3D3E7-5518-44F8-8186-31A285105760}" dt="2023-02-03T00:42:30.485" v="583" actId="14100"/>
          <ac:spMkLst>
            <pc:docMk/>
            <pc:sldMk cId="241076146" sldId="267"/>
            <ac:spMk id="48" creationId="{256515F0-D62E-7D1E-AC76-E0CE832A678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0" creationId="{597B7484-7565-F8BE-9716-C228BE49469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1" creationId="{0D97FE83-F052-CF85-4431-4E71FA5A4AF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2" creationId="{E18D3CD8-06C9-6FE9-3F1D-CFA2B7F7BC1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3" creationId="{2653183B-60A5-E28B-FC19-B5B2A4AC817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4" creationId="{7F24E16B-FAD6-A169-54B6-B3EA95AEFA4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5" creationId="{C565EBA4-48C5-4779-C3C4-897F56BD83FA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6" creationId="{EB6E300A-0E1C-73BA-DE4D-F36F2A4E27B8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7" creationId="{718D55A7-41E5-64C5-E9B1-6C1D692E451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8" creationId="{EA5D143A-ACD8-401A-DC4B-F513A366FF4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59" creationId="{EB658A76-C391-5C93-CD68-A5B7C9E236B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0" creationId="{6BFD3334-2A04-388D-71CC-0F99B7279BC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1" creationId="{DBC11767-1400-7CD4-076E-0C31B7729545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2" creationId="{D0F51769-99F4-F21B-7AFC-687E38F38D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3" creationId="{BD2DCB42-3078-03EA-404E-89CD7ACDCD5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4" creationId="{3DD84860-F8E6-C307-0680-15D31DD48D5F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5" creationId="{CCC5191B-0A20-D0D0-ABB6-B671999291B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6" creationId="{B73E7096-39CA-9B31-F0BE-D40FF792EB7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7" creationId="{B6A52881-68E6-BA0C-E0BD-85279D1F1EE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8" creationId="{AB51AAC6-A061-74A1-CA19-3B14C9A15E44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69" creationId="{47A84300-3DCF-A3EC-B0DF-16C3BEC08B2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0" creationId="{DDDC91DC-A08A-17E0-CC7B-4179020C04CE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4" creationId="{418BCC2C-C0AB-C664-EBDD-4FC00267C4D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5" creationId="{EB79F3B4-8CED-27FB-0238-ECAB4A5D33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6" creationId="{B399EE91-CBC7-9536-ACAE-44D5B24AD0C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7" creationId="{1F868358-CB72-DB61-8AF3-48C0EA80C7C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8" creationId="{F8FCBD75-5B4B-F867-6ADA-57A97F5A433B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79" creationId="{B2F4B203-5D0E-7830-133E-AED23C846109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0" creationId="{281679F6-CDF5-17F9-C960-AEEA4A70A02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1" creationId="{D2E040D0-248A-0B7C-4539-97B0C9D31BC7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2" creationId="{8BC79854-5221-1010-7373-FB402CE21B52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3" creationId="{40CE1152-6DE7-1C3F-9726-A9424CDEF820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4" creationId="{EE06EDA5-B6E3-EF0D-1F2A-EE11A3836E81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5" creationId="{3A78169E-4DA8-9751-7B42-A43F6FA6B206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6" creationId="{DBBACBE4-B7FD-F9CE-95E6-5F83413EA04D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7" creationId="{B9C90601-8827-921B-345B-3A4D5F76DF2C}"/>
          </ac:spMkLst>
        </pc:spChg>
        <pc:spChg chg="mod">
          <ac:chgData name="Thiago Henrique Gomes Panini" userId="cc6a5c77081c362d" providerId="LiveId" clId="{EED3D3E7-5518-44F8-8186-31A285105760}" dt="2023-02-03T00:42:32.061" v="584"/>
          <ac:spMkLst>
            <pc:docMk/>
            <pc:sldMk cId="241076146" sldId="267"/>
            <ac:spMk id="88" creationId="{840C9EE2-8E27-D256-0F16-EB5CF720A7F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5" creationId="{6D51C4A8-45C2-E37B-CB96-EAF64F943C7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6" creationId="{77A39C0F-9654-995C-7D9C-9BE2D02C795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7" creationId="{3532B2A0-41AA-EEB4-6765-D701F7829AC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8" creationId="{4D25A5AA-E421-CFA2-B0AC-3AD5C0667248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99" creationId="{D6A34DA0-229B-32F3-C9CA-CE0786A34C0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0" creationId="{C2A4AB6D-982A-82FF-5034-E5929FB52B7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1" creationId="{DFB83B9E-CBE9-D1FB-2641-00CB1897D0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2" creationId="{92440923-CF92-79BA-46D6-A296BEF9FC5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3" creationId="{1DDCF63E-CB29-2106-06CC-074CDF9DB7B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4" creationId="{396D71EC-5441-7061-AE0A-A12C7892146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5" creationId="{50FF0CC2-B021-2051-FA34-5DB2A7EA69F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6" creationId="{810FA779-E917-7570-1060-2EFE5A50A2F0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7" creationId="{AB77FD41-9DCD-8FDF-DCAD-5792EA822E6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8" creationId="{F65BBD39-89AD-85A2-23C7-A2B4859DA8F2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09" creationId="{CB255EA1-4CBB-AF94-547F-F069EFC3AA6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0" creationId="{DA36B765-7ED1-C76F-33EF-36D413BC086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1" creationId="{26E9A683-08CD-858B-F068-BC963F75193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2" creationId="{167FC3A6-67BF-3997-8E76-DC4633A8444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3" creationId="{BC9C6F4A-7D65-5E73-B442-091B8912A21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4" creationId="{66AA3F30-2D8A-1678-40CE-24B23ED8C34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5" creationId="{C8F55D95-BF53-E04C-C4AF-5C2775A20DE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6" creationId="{76D43265-9BCE-757B-B999-D9B3B60E5E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17" creationId="{D43FFC4D-117C-7904-76F0-5A7A128D432D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1" creationId="{A388AB41-99F9-CFBF-CBC9-9415B9995EC5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2" creationId="{61125D84-0795-407A-1150-68C39E51F043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3" creationId="{829B1BD6-F5B4-C996-DA89-51ED61A375DF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4" creationId="{3F03DAE7-0AF8-E27C-B696-C8F7D55EB04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5" creationId="{FBC5BE3A-EE7E-F5A5-13CA-1945F7B8C93C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6" creationId="{523A17E7-4F18-C5AE-C0F0-46E96F16EAB6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7" creationId="{FDCF6CBF-45C1-F2B7-3DA8-691912A50171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8" creationId="{8FB1AADA-F0D1-8DF9-3F4E-43275C6213AB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29" creationId="{3D91990D-4127-D1B8-B029-15BAE69CB1D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0" creationId="{80CA7C23-3E0D-08E0-73AB-4E495AF8AE37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1" creationId="{E4869C94-C970-20F4-3DDF-A18BC2CB397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2" creationId="{B5C57C82-07DE-06C0-CE93-9B4500878E19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3" creationId="{CE84FD8D-DE5B-2939-EBF3-9A883C515FEA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4" creationId="{999BC1FF-19C5-D9EB-7F94-A1762DC09D24}"/>
          </ac:spMkLst>
        </pc:spChg>
        <pc:spChg chg="mod">
          <ac:chgData name="Thiago Henrique Gomes Panini" userId="cc6a5c77081c362d" providerId="LiveId" clId="{EED3D3E7-5518-44F8-8186-31A285105760}" dt="2023-02-03T00:44:13.273" v="611"/>
          <ac:spMkLst>
            <pc:docMk/>
            <pc:sldMk cId="241076146" sldId="267"/>
            <ac:spMk id="135" creationId="{5CDB711D-8D1F-206A-D617-1D72653A52CC}"/>
          </ac:spMkLst>
        </pc:spChg>
        <pc:grpChg chg="add del mod">
          <ac:chgData name="Thiago Henrique Gomes Panini" userId="cc6a5c77081c362d" providerId="LiveId" clId="{EED3D3E7-5518-44F8-8186-31A285105760}" dt="2023-02-03T00:42:34.328" v="585"/>
          <ac:grpSpMkLst>
            <pc:docMk/>
            <pc:sldMk cId="241076146" sldId="267"/>
            <ac:grpSpMk id="2" creationId="{585056B7-DC55-B1BF-D8A0-3660C9541C4E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6" creationId="{B3B47A8E-D591-CFDF-A5CC-12A93695725A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9" creationId="{6B0D69F3-8AB0-F922-EE44-EDF66E6A5531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1" creationId="{A05E5328-08F3-9B44-7A53-4EEC9BC2018C}"/>
          </ac:grpSpMkLst>
        </pc:grpChg>
        <pc:grpChg chg="mod">
          <ac:chgData name="Thiago Henrique Gomes Panini" userId="cc6a5c77081c362d" providerId="LiveId" clId="{EED3D3E7-5518-44F8-8186-31A285105760}" dt="2023-02-03T00:42:30.485" v="583" actId="14100"/>
          <ac:grpSpMkLst>
            <pc:docMk/>
            <pc:sldMk cId="241076146" sldId="267"/>
            <ac:grpSpMk id="32" creationId="{F78E86BD-D2C6-3BF2-F73E-E5C7CC45876D}"/>
          </ac:grpSpMkLst>
        </pc:grpChg>
        <pc:grpChg chg="del mod">
          <ac:chgData name="Thiago Henrique Gomes Panini" userId="cc6a5c77081c362d" providerId="LiveId" clId="{EED3D3E7-5518-44F8-8186-31A285105760}" dt="2023-02-03T00:42:36.388" v="588" actId="478"/>
          <ac:grpSpMkLst>
            <pc:docMk/>
            <pc:sldMk cId="241076146" sldId="267"/>
            <ac:grpSpMk id="49" creationId="{485CC5E4-101B-BA1C-1E01-454FF7FAE2C5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1" creationId="{1CB2B112-898F-F23D-5744-F9C55C507F18}"/>
          </ac:grpSpMkLst>
        </pc:grpChg>
        <pc:grpChg chg="mod">
          <ac:chgData name="Thiago Henrique Gomes Panini" userId="cc6a5c77081c362d" providerId="LiveId" clId="{EED3D3E7-5518-44F8-8186-31A285105760}" dt="2023-02-03T00:42:32.061" v="584"/>
          <ac:grpSpMkLst>
            <pc:docMk/>
            <pc:sldMk cId="241076146" sldId="267"/>
            <ac:grpSpMk id="72" creationId="{A4EB4241-89A5-E4F7-6C95-F02A74E2012A}"/>
          </ac:grpSpMkLst>
        </pc:grpChg>
        <pc:grpChg chg="add del mod">
          <ac:chgData name="Thiago Henrique Gomes Panini" userId="cc6a5c77081c362d" providerId="LiveId" clId="{EED3D3E7-5518-44F8-8186-31A285105760}" dt="2023-02-03T00:44:15.219" v="612"/>
          <ac:grpSpMkLst>
            <pc:docMk/>
            <pc:sldMk cId="241076146" sldId="267"/>
            <ac:grpSpMk id="94" creationId="{FEEF8F94-95D9-7A50-E183-71B63259DEFA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8" creationId="{DFECD144-4A25-24B1-1B21-E7907CDD9BB7}"/>
          </ac:grpSpMkLst>
        </pc:grpChg>
        <pc:grpChg chg="mod">
          <ac:chgData name="Thiago Henrique Gomes Panini" userId="cc6a5c77081c362d" providerId="LiveId" clId="{EED3D3E7-5518-44F8-8186-31A285105760}" dt="2023-02-03T00:44:13.273" v="611"/>
          <ac:grpSpMkLst>
            <pc:docMk/>
            <pc:sldMk cId="241076146" sldId="267"/>
            <ac:grpSpMk id="119" creationId="{1A0AC844-EE4A-010A-306D-C158DCC91AA9}"/>
          </ac:grpSpMkLst>
        </pc:grpChg>
        <pc:grpChg chg="add mod">
          <ac:chgData name="Thiago Henrique Gomes Panini" userId="cc6a5c77081c362d" providerId="LiveId" clId="{EED3D3E7-5518-44F8-8186-31A285105760}" dt="2023-02-03T00:47:09.255" v="631" actId="164"/>
          <ac:grpSpMkLst>
            <pc:docMk/>
            <pc:sldMk cId="241076146" sldId="267"/>
            <ac:grpSpMk id="137" creationId="{38FBAED1-C2CD-E6B2-D9B7-496E44DD9A8A}"/>
          </ac:grpSpMkLst>
        </pc:grpChg>
        <pc:picChg chg="add mod">
          <ac:chgData name="Thiago Henrique Gomes Panini" userId="cc6a5c77081c362d" providerId="LiveId" clId="{EED3D3E7-5518-44F8-8186-31A285105760}" dt="2023-02-03T00:55:53.383" v="641" actId="1076"/>
          <ac:picMkLst>
            <pc:docMk/>
            <pc:sldMk cId="241076146" sldId="267"/>
            <ac:picMk id="2" creationId="{58B29FF3-C52F-448F-CE21-E6A83B41279C}"/>
          </ac:picMkLst>
        </pc:picChg>
        <pc:picChg chg="mod modCrop">
          <ac:chgData name="Thiago Henrique Gomes Panini" userId="cc6a5c77081c362d" providerId="LiveId" clId="{EED3D3E7-5518-44F8-8186-31A285105760}" dt="2023-02-03T00:47:09.255" v="631" actId="164"/>
          <ac:picMkLst>
            <pc:docMk/>
            <pc:sldMk cId="241076146" sldId="267"/>
            <ac:picMk id="3" creationId="{85DA4F43-CB0A-334B-9C23-313F0BFAD35A}"/>
          </ac:picMkLst>
        </pc:picChg>
        <pc:picChg chg="add mod ord">
          <ac:chgData name="Thiago Henrique Gomes Panini" userId="cc6a5c77081c362d" providerId="LiveId" clId="{EED3D3E7-5518-44F8-8186-31A285105760}" dt="2023-02-03T00:56:22.710" v="662" actId="166"/>
          <ac:picMkLst>
            <pc:docMk/>
            <pc:sldMk cId="241076146" sldId="267"/>
            <ac:picMk id="4" creationId="{A0F5EB9D-2934-15D3-786E-E68DA9F084B0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6" creationId="{8B14094E-32FC-561B-E2A8-F38219033A33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7" creationId="{96A29BDB-A43D-02A2-A016-17FC87D0EF55}"/>
          </ac:picMkLst>
        </pc:picChg>
        <pc:picChg chg="add del mod">
          <ac:chgData name="Thiago Henrique Gomes Panini" userId="cc6a5c77081c362d" providerId="LiveId" clId="{EED3D3E7-5518-44F8-8186-31A285105760}" dt="2023-02-03T01:07:15.186" v="722" actId="478"/>
          <ac:picMkLst>
            <pc:docMk/>
            <pc:sldMk cId="241076146" sldId="267"/>
            <ac:picMk id="8" creationId="{2F91C948-E26B-4E14-0B00-318B630E8945}"/>
          </ac:picMkLst>
        </pc:picChg>
        <pc:picChg chg="add del mod">
          <ac:chgData name="Thiago Henrique Gomes Panini" userId="cc6a5c77081c362d" providerId="LiveId" clId="{EED3D3E7-5518-44F8-8186-31A285105760}" dt="2023-02-03T01:07:13.249" v="721" actId="478"/>
          <ac:picMkLst>
            <pc:docMk/>
            <pc:sldMk cId="241076146" sldId="267"/>
            <ac:picMk id="9" creationId="{18F2E132-FEBF-ECA1-0CAE-3D7F5236819E}"/>
          </ac:picMkLst>
        </pc:picChg>
        <pc:picChg chg="mod">
          <ac:chgData name="Thiago Henrique Gomes Panini" userId="cc6a5c77081c362d" providerId="LiveId" clId="{EED3D3E7-5518-44F8-8186-31A285105760}" dt="2023-02-03T00:42:30.485" v="583" actId="14100"/>
          <ac:picMkLst>
            <pc:docMk/>
            <pc:sldMk cId="241076146" sldId="267"/>
            <ac:picMk id="33" creationId="{7387AFA0-F040-9001-64F2-B2E5A4C86D9E}"/>
          </ac:picMkLst>
        </pc:picChg>
        <pc:picChg chg="mod">
          <ac:chgData name="Thiago Henrique Gomes Panini" userId="cc6a5c77081c362d" providerId="LiveId" clId="{EED3D3E7-5518-44F8-8186-31A285105760}" dt="2023-02-03T00:42:32.061" v="584"/>
          <ac:picMkLst>
            <pc:docMk/>
            <pc:sldMk cId="241076146" sldId="267"/>
            <ac:picMk id="73" creationId="{FD83F8A7-6AD5-EEEE-A839-66968DFEB08D}"/>
          </ac:picMkLst>
        </pc:picChg>
        <pc:picChg chg="add mod">
          <ac:chgData name="Thiago Henrique Gomes Panini" userId="cc6a5c77081c362d" providerId="LiveId" clId="{EED3D3E7-5518-44F8-8186-31A285105760}" dt="2023-02-03T00:57:59.484" v="686" actId="1036"/>
          <ac:picMkLst>
            <pc:docMk/>
            <pc:sldMk cId="241076146" sldId="267"/>
            <ac:picMk id="89" creationId="{650BEDF9-B3A7-ACA7-A76F-4191081C3199}"/>
          </ac:picMkLst>
        </pc:picChg>
        <pc:picChg chg="add del mod">
          <ac:chgData name="Thiago Henrique Gomes Panini" userId="cc6a5c77081c362d" providerId="LiveId" clId="{EED3D3E7-5518-44F8-8186-31A285105760}" dt="2023-02-03T00:44:05.485" v="609" actId="478"/>
          <ac:picMkLst>
            <pc:docMk/>
            <pc:sldMk cId="241076146" sldId="267"/>
            <ac:picMk id="90" creationId="{A64E782D-6CF5-27F8-B350-00AA2DECB884}"/>
          </ac:picMkLst>
        </pc:picChg>
        <pc:picChg chg="add del mod">
          <ac:chgData name="Thiago Henrique Gomes Panini" userId="cc6a5c77081c362d" providerId="LiveId" clId="{EED3D3E7-5518-44F8-8186-31A285105760}" dt="2023-02-03T00:44:12.691" v="610" actId="478"/>
          <ac:picMkLst>
            <pc:docMk/>
            <pc:sldMk cId="241076146" sldId="267"/>
            <ac:picMk id="91" creationId="{E4F50630-D6E0-EB68-3D99-F71C32EBB514}"/>
          </ac:picMkLst>
        </pc:picChg>
        <pc:picChg chg="add del mod ord modCrop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92" creationId="{285E440B-A34F-380A-7990-63130422AC26}"/>
          </ac:picMkLst>
        </pc:picChg>
        <pc:picChg chg="add del mod">
          <ac:chgData name="Thiago Henrique Gomes Panini" userId="cc6a5c77081c362d" providerId="LiveId" clId="{EED3D3E7-5518-44F8-8186-31A285105760}" dt="2023-02-03T00:43:36.153" v="604" actId="478"/>
          <ac:picMkLst>
            <pc:docMk/>
            <pc:sldMk cId="241076146" sldId="267"/>
            <ac:picMk id="93" creationId="{C2A195CA-7CB4-E701-0567-F040A2C81C43}"/>
          </ac:picMkLst>
        </pc:picChg>
        <pc:picChg chg="mod">
          <ac:chgData name="Thiago Henrique Gomes Panini" userId="cc6a5c77081c362d" providerId="LiveId" clId="{EED3D3E7-5518-44F8-8186-31A285105760}" dt="2023-02-03T00:44:13.273" v="611"/>
          <ac:picMkLst>
            <pc:docMk/>
            <pc:sldMk cId="241076146" sldId="267"/>
            <ac:picMk id="120" creationId="{FB289655-1C57-C8D4-42EA-510561EDF028}"/>
          </ac:picMkLst>
        </pc:picChg>
        <pc:picChg chg="add del mod">
          <ac:chgData name="Thiago Henrique Gomes Panini" userId="cc6a5c77081c362d" providerId="LiveId" clId="{EED3D3E7-5518-44F8-8186-31A285105760}" dt="2023-02-03T00:55:39.341" v="636" actId="21"/>
          <ac:picMkLst>
            <pc:docMk/>
            <pc:sldMk cId="241076146" sldId="267"/>
            <ac:picMk id="136" creationId="{905840FE-E8E9-BBEC-CFDA-3C4831A8E17E}"/>
          </ac:picMkLst>
        </pc:picChg>
        <pc:picChg chg="add del mod">
          <ac:chgData name="Thiago Henrique Gomes Panini" userId="cc6a5c77081c362d" providerId="LiveId" clId="{EED3D3E7-5518-44F8-8186-31A285105760}" dt="2023-02-03T01:06:39.028" v="716" actId="478"/>
          <ac:picMkLst>
            <pc:docMk/>
            <pc:sldMk cId="241076146" sldId="267"/>
            <ac:picMk id="1026" creationId="{51CCC149-2C7E-6752-0FA7-9190E49C83E2}"/>
          </ac:picMkLst>
        </pc:picChg>
        <pc:picChg chg="add del mod">
          <ac:chgData name="Thiago Henrique Gomes Panini" userId="cc6a5c77081c362d" providerId="LiveId" clId="{EED3D3E7-5518-44F8-8186-31A285105760}" dt="2023-02-03T01:06:51.286" v="718"/>
          <ac:picMkLst>
            <pc:docMk/>
            <pc:sldMk cId="241076146" sldId="267"/>
            <ac:picMk id="1028" creationId="{F6D909A3-F34C-75FF-E6FD-E3F0FD52D978}"/>
          </ac:picMkLst>
        </pc:picChg>
        <pc:picChg chg="add del mod">
          <ac:chgData name="Thiago Henrique Gomes Panini" userId="cc6a5c77081c362d" providerId="LiveId" clId="{EED3D3E7-5518-44F8-8186-31A285105760}" dt="2023-02-03T01:06:58.651" v="720"/>
          <ac:picMkLst>
            <pc:docMk/>
            <pc:sldMk cId="241076146" sldId="267"/>
            <ac:picMk id="1030" creationId="{A74DB368-B057-086D-2E5E-A3AFEEE2E86F}"/>
          </ac:picMkLst>
        </pc:picChg>
      </pc:sldChg>
      <pc:sldChg chg="addSp delSp modSp add mod ord">
        <pc:chgData name="Thiago Henrique Gomes Panini" userId="cc6a5c77081c362d" providerId="LiveId" clId="{EED3D3E7-5518-44F8-8186-31A285105760}" dt="2023-02-04T00:39:26.768" v="955"/>
        <pc:sldMkLst>
          <pc:docMk/>
          <pc:sldMk cId="2282606015" sldId="268"/>
        </pc:sldMkLst>
        <pc:picChg chg="add del mod modCrop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2" creationId="{2DEDEB0D-55B0-F2D6-BA5E-E14032365C6E}"/>
          </ac:picMkLst>
        </pc:picChg>
        <pc:picChg chg="del">
          <ac:chgData name="Thiago Henrique Gomes Panini" userId="cc6a5c77081c362d" providerId="LiveId" clId="{EED3D3E7-5518-44F8-8186-31A285105760}" dt="2023-02-03T00:44:55.128" v="622" actId="478"/>
          <ac:picMkLst>
            <pc:docMk/>
            <pc:sldMk cId="2282606015" sldId="268"/>
            <ac:picMk id="3" creationId="{85DA4F43-CB0A-334B-9C23-313F0BFAD35A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3" creationId="{91E8EFA6-FE14-7B86-732E-6ACB805062A4}"/>
          </ac:picMkLst>
        </pc:picChg>
        <pc:picChg chg="add del mod">
          <ac:chgData name="Thiago Henrique Gomes Panini" userId="cc6a5c77081c362d" providerId="LiveId" clId="{EED3D3E7-5518-44F8-8186-31A285105760}" dt="2023-02-03T00:55:42.133" v="637" actId="478"/>
          <ac:picMkLst>
            <pc:docMk/>
            <pc:sldMk cId="2282606015" sldId="268"/>
            <ac:picMk id="4" creationId="{0DE66E8B-49AC-22E5-1CEF-02D5623C2527}"/>
          </ac:picMkLst>
        </pc:picChg>
        <pc:picChg chg="add mod">
          <ac:chgData name="Thiago Henrique Gomes Panini" userId="cc6a5c77081c362d" providerId="LiveId" clId="{EED3D3E7-5518-44F8-8186-31A285105760}" dt="2023-02-03T00:56:47.652" v="669" actId="1076"/>
          <ac:picMkLst>
            <pc:docMk/>
            <pc:sldMk cId="2282606015" sldId="268"/>
            <ac:picMk id="5" creationId="{782894F6-1C53-568B-A715-D4C5986D1AC5}"/>
          </ac:picMkLst>
        </pc:picChg>
        <pc:picChg chg="add mod modCrop">
          <ac:chgData name="Thiago Henrique Gomes Panini" userId="cc6a5c77081c362d" providerId="LiveId" clId="{EED3D3E7-5518-44F8-8186-31A285105760}" dt="2023-02-03T00:57:42.310" v="681" actId="732"/>
          <ac:picMkLst>
            <pc:docMk/>
            <pc:sldMk cId="2282606015" sldId="268"/>
            <ac:picMk id="6" creationId="{3E68B4EA-D8D6-E900-54D5-A2A9D6B812EC}"/>
          </ac:picMkLst>
        </pc:picChg>
        <pc:picChg chg="add mod">
          <ac:chgData name="Thiago Henrique Gomes Panini" userId="cc6a5c77081c362d" providerId="LiveId" clId="{EED3D3E7-5518-44F8-8186-31A285105760}" dt="2023-02-03T00:57:20.597" v="676" actId="1076"/>
          <ac:picMkLst>
            <pc:docMk/>
            <pc:sldMk cId="2282606015" sldId="268"/>
            <ac:picMk id="7" creationId="{159D4282-C4FD-D011-1828-7132238D7FE2}"/>
          </ac:picMkLst>
        </pc:picChg>
        <pc:picChg chg="del">
          <ac:chgData name="Thiago Henrique Gomes Panini" userId="cc6a5c77081c362d" providerId="LiveId" clId="{EED3D3E7-5518-44F8-8186-31A285105760}" dt="2023-02-03T00:44:57.290" v="623" actId="478"/>
          <ac:picMkLst>
            <pc:docMk/>
            <pc:sldMk cId="2282606015" sldId="268"/>
            <ac:picMk id="89" creationId="{650BEDF9-B3A7-ACA7-A76F-4191081C3199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92" creationId="{285E440B-A34F-380A-7990-63130422AC26}"/>
          </ac:picMkLst>
        </pc:picChg>
        <pc:picChg chg="del">
          <ac:chgData name="Thiago Henrique Gomes Panini" userId="cc6a5c77081c362d" providerId="LiveId" clId="{EED3D3E7-5518-44F8-8186-31A285105760}" dt="2023-02-03T00:45:40.195" v="630" actId="478"/>
          <ac:picMkLst>
            <pc:docMk/>
            <pc:sldMk cId="2282606015" sldId="268"/>
            <ac:picMk id="136" creationId="{905840FE-E8E9-BBEC-CFDA-3C4831A8E17E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2:44.794" v="1201" actId="47"/>
        <pc:sldMkLst>
          <pc:docMk/>
          <pc:sldMk cId="2654742094" sldId="269"/>
        </pc:sldMkLst>
        <pc:spChg chg="mod">
          <ac:chgData name="Thiago Henrique Gomes Panini" userId="cc6a5c77081c362d" providerId="LiveId" clId="{EED3D3E7-5518-44F8-8186-31A285105760}" dt="2023-02-04T00:47:55.130" v="1065" actId="1076"/>
          <ac:spMkLst>
            <pc:docMk/>
            <pc:sldMk cId="2654742094" sldId="269"/>
            <ac:spMk id="5" creationId="{C6A01FD5-84E5-2381-286B-F32C449D0633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6" creationId="{19D51672-34DF-C236-B891-3910CAE86E84}"/>
          </ac:spMkLst>
        </pc:spChg>
        <pc:spChg chg="add del mod">
          <ac:chgData name="Thiago Henrique Gomes Panini" userId="cc6a5c77081c362d" providerId="LiveId" clId="{EED3D3E7-5518-44F8-8186-31A285105760}" dt="2023-02-03T21:40:16.975" v="787"/>
          <ac:spMkLst>
            <pc:docMk/>
            <pc:sldMk cId="2654742094" sldId="269"/>
            <ac:spMk id="7" creationId="{445C0361-40EA-7BD1-534F-AA2E55897885}"/>
          </ac:spMkLst>
        </pc:spChg>
        <pc:spChg chg="add mod">
          <ac:chgData name="Thiago Henrique Gomes Panini" userId="cc6a5c77081c362d" providerId="LiveId" clId="{EED3D3E7-5518-44F8-8186-31A285105760}" dt="2023-02-04T00:24:37.306" v="948" actId="20577"/>
          <ac:spMkLst>
            <pc:docMk/>
            <pc:sldMk cId="2654742094" sldId="269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9" creationId="{3D3F3559-EC16-1215-2071-D6C02FC40904}"/>
          </ac:spMkLst>
        </pc:spChg>
        <pc:spChg chg="del mod">
          <ac:chgData name="Thiago Henrique Gomes Panini" userId="cc6a5c77081c362d" providerId="LiveId" clId="{EED3D3E7-5518-44F8-8186-31A285105760}" dt="2023-02-03T21:40:39.225" v="791" actId="478"/>
          <ac:spMkLst>
            <pc:docMk/>
            <pc:sldMk cId="2654742094" sldId="269"/>
            <ac:spMk id="10" creationId="{D85CA914-FE00-C848-9728-3FE89BF166F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1" creationId="{7249ACB1-B47D-25F5-FBBA-4DFBCDA9E02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2" creationId="{4A6C6EE1-112C-D636-6210-6C95CC304D3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3" creationId="{AD97D75E-FF65-9011-3778-A70A651AF99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4" creationId="{57890730-DFE9-6591-4B7A-12A1475BDEB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5" creationId="{65829624-28B1-C754-E17D-2E182C0EEB3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6" creationId="{6CD10F22-FC1B-18AE-D7C9-B219A090026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7" creationId="{C18BDF3F-611F-1A61-3A9F-4D5E8BD73C77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8" creationId="{5EEF508B-AF49-4F88-6A7F-9430BC757A7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19" creationId="{0039A76C-73AC-29C6-6C7B-22BFD5941ED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0" creationId="{13511F5C-1398-7ED7-596C-D0A43E75CA9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1" creationId="{2819C677-A08D-442B-B1F7-198A30EFFC3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2" creationId="{337EE1B1-F746-A1F3-6F4E-B711AC37010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3" creationId="{ED2CBDDB-AC5C-F5CF-3FFE-E29F9215996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4" creationId="{A36F4CD3-B3A5-4F33-4090-07A016608FF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5" creationId="{8CA67663-539D-0F53-B369-0CD3EE24481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6" creationId="{C9FDC87A-EBBA-6ABD-465C-05DA220F83F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7" creationId="{DD3D0A7E-B708-2F94-0BBC-4286C1DEC17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8" creationId="{B5408CA4-6DF6-D839-206A-3930FBBCB60E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29" creationId="{D60291B7-901C-C69F-5ABA-77E19D09310A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0" creationId="{A63E48D2-8275-DFBE-A397-BC3A5BA55EBD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1" creationId="{8C2BC282-952F-C5A4-A9E3-F9DD6A706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5" creationId="{2D33BAC0-81DE-48B1-1840-A0A2E4E78CC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6" creationId="{FDF72132-9DDD-D75B-93AE-2D161698A35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7" creationId="{5D786D0D-E231-3F5D-9C66-FAF59EC6FEB4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8" creationId="{FD9C234E-2F3D-3163-AA1B-F7F41E61BA2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39" creationId="{01746B89-3E1F-C919-E610-C265FE7F18D5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0" creationId="{CDB05AD8-425C-3943-D1D5-7DE6D8DF0863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1" creationId="{24CB550A-2FE2-59CF-BD47-F287A4CCA142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2" creationId="{9CA8EFB5-3677-3259-2583-8AA14109E76B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3" creationId="{6D3EA850-B117-43C9-FA41-12BA5022B7B9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4" creationId="{06BAFEBE-58C1-B9DC-56F3-41D81410D8CF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5" creationId="{4D336F81-E051-E1B3-3F46-38F9D8E028F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6" creationId="{02F7F6D7-D558-E2E0-86A6-B3A5F76200C6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7" creationId="{56E8FAC5-ED82-C07C-89D9-052B3E8DF890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8" creationId="{DA804A95-8C4E-FF37-28CA-CD340E330241}"/>
          </ac:spMkLst>
        </pc:spChg>
        <pc:spChg chg="mod">
          <ac:chgData name="Thiago Henrique Gomes Panini" userId="cc6a5c77081c362d" providerId="LiveId" clId="{EED3D3E7-5518-44F8-8186-31A285105760}" dt="2023-02-03T21:40:37.243" v="790" actId="1076"/>
          <ac:spMkLst>
            <pc:docMk/>
            <pc:sldMk cId="2654742094" sldId="269"/>
            <ac:spMk id="49" creationId="{3A3028F4-926C-DA74-3B95-7F8688C44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1" creationId="{AC1019FE-76A2-1BAF-67B2-D87C176D579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2" creationId="{847004A9-3486-BC2F-4C5F-E622F7D26400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3" creationId="{EE079998-8AA5-3737-A10F-36F64DAC347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4" creationId="{2A31CEBF-DB74-FE19-7B57-FF411037DA5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5" creationId="{D67B0961-B052-1C3A-793B-0D8501F2B059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6" creationId="{AE2F1CCF-F275-880D-93C1-14098954F0C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7" creationId="{83B80DE5-A54C-772E-A956-5CDF969B4AF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8" creationId="{7D7DAD0A-E2CF-8BDD-4D63-6279B7104C51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59" creationId="{4072F32A-3FA5-CC7D-CE85-1A2B7A724AA8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0" creationId="{0857709E-4921-906E-F68E-EC35D49917D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1" creationId="{881E2923-D43B-573D-94ED-B7C840B7043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2" creationId="{1057C10D-03C2-21B8-FD4F-0ACAC096682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3" creationId="{139F36AD-73E7-2CC7-A675-F14C6F7DA98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4" creationId="{BC82BEE9-7873-8365-3ADA-AB600265A48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5" creationId="{002E900B-6B17-9EBB-AD4B-6323728B21A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6" creationId="{0CA1E16E-DABC-BD95-53A9-BF8032D4F47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7" creationId="{50864C51-0DEC-9CB4-26EA-DBC2EAA5699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8" creationId="{C65ABB68-A88F-4E1F-1828-50632F1DE10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69" creationId="{CB52953A-3010-F055-D1EF-6897891DC76A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0" creationId="{E4D98C6F-E545-32B7-97BA-ED3407A2AD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1" creationId="{C7F8B578-5430-4CC5-68EE-8749D172B4F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2" creationId="{EF8EF934-885A-4E42-2E00-40264412376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6" creationId="{C5AD38AB-9EED-3F72-58D3-3882A63A2BBF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7" creationId="{718111B7-1B6A-240A-4EE6-0C75768D649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8" creationId="{E73C0A37-DB90-1AC0-8B4A-DEAAFADB891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79" creationId="{C09AB76E-9C1C-382D-6802-13D16D3D7DB4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0" creationId="{FAB3C47B-2D31-D528-911C-1663B5C8D7B5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1" creationId="{77D2BF12-9441-B865-F8A6-DE6D37EBD41B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2" creationId="{55C7DBFC-EBDB-A639-5A3C-4C1E41969333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3" creationId="{F4B7C915-714C-A647-79C2-CBC2A46021F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4" creationId="{65FEF4B1-7B25-5891-18B1-2F0DF9791146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5" creationId="{C63B2C2C-4E62-5408-2D1F-D3603165B4E2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6" creationId="{0C98E43C-E2B1-A0F4-A02B-F19F977F2C1D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7" creationId="{2268711E-02C4-FD63-8F4C-9DBA629992AC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88" creationId="{C65FCBB4-DDE1-FCDD-0DCA-F0649823529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0" creationId="{4F3D2EE9-6637-06F4-BF3C-DFAEEE63FB07}"/>
          </ac:spMkLst>
        </pc:spChg>
        <pc:spChg chg="mod">
          <ac:chgData name="Thiago Henrique Gomes Panini" userId="cc6a5c77081c362d" providerId="LiveId" clId="{EED3D3E7-5518-44F8-8186-31A285105760}" dt="2023-02-03T21:40:42.200" v="792"/>
          <ac:spMkLst>
            <pc:docMk/>
            <pc:sldMk cId="2654742094" sldId="269"/>
            <ac:spMk id="91" creationId="{855ECCC0-5FF2-3427-0519-58F167770C45}"/>
          </ac:spMkLst>
        </pc:spChg>
        <pc:spChg chg="add mod">
          <ac:chgData name="Thiago Henrique Gomes Panini" userId="cc6a5c77081c362d" providerId="LiveId" clId="{EED3D3E7-5518-44F8-8186-31A285105760}" dt="2023-02-04T00:38:58.124" v="953" actId="1036"/>
          <ac:spMkLst>
            <pc:docMk/>
            <pc:sldMk cId="2654742094" sldId="269"/>
            <ac:spMk id="93" creationId="{845C2867-A52F-02B4-2D88-C72520089ADD}"/>
          </ac:spMkLst>
        </pc:spChg>
        <pc:grpChg chg="add del mod">
          <ac:chgData name="Thiago Henrique Gomes Panini" userId="cc6a5c77081c362d" providerId="LiveId" clId="{EED3D3E7-5518-44F8-8186-31A285105760}" dt="2023-02-03T21:40:46.338" v="797" actId="478"/>
          <ac:grpSpMkLst>
            <pc:docMk/>
            <pc:sldMk cId="2654742094" sldId="269"/>
            <ac:grpSpMk id="8" creationId="{59A2F530-9CBF-B06E-CC59-69B9C56281A1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2" creationId="{D7A74DA2-803D-B48B-6686-45605B40CFB8}"/>
          </ac:grpSpMkLst>
        </pc:grpChg>
        <pc:grpChg chg="mod">
          <ac:chgData name="Thiago Henrique Gomes Panini" userId="cc6a5c77081c362d" providerId="LiveId" clId="{EED3D3E7-5518-44F8-8186-31A285105760}" dt="2023-02-03T21:40:37.243" v="790" actId="1076"/>
          <ac:grpSpMkLst>
            <pc:docMk/>
            <pc:sldMk cId="2654742094" sldId="269"/>
            <ac:grpSpMk id="33" creationId="{181BB504-29AD-2089-3261-34A779CA6E6A}"/>
          </ac:grpSpMkLst>
        </pc:grpChg>
        <pc:grpChg chg="add del mod">
          <ac:chgData name="Thiago Henrique Gomes Panini" userId="cc6a5c77081c362d" providerId="LiveId" clId="{EED3D3E7-5518-44F8-8186-31A285105760}" dt="2023-02-03T21:40:44.530" v="795"/>
          <ac:grpSpMkLst>
            <pc:docMk/>
            <pc:sldMk cId="2654742094" sldId="269"/>
            <ac:grpSpMk id="50" creationId="{E5024C9F-E5A0-238A-098A-40256AE171A3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3" creationId="{811066FC-345A-3BB4-60ED-F87368E61BCD}"/>
          </ac:grpSpMkLst>
        </pc:grpChg>
        <pc:grpChg chg="mod">
          <ac:chgData name="Thiago Henrique Gomes Panini" userId="cc6a5c77081c362d" providerId="LiveId" clId="{EED3D3E7-5518-44F8-8186-31A285105760}" dt="2023-02-03T21:40:42.200" v="792"/>
          <ac:grpSpMkLst>
            <pc:docMk/>
            <pc:sldMk cId="2654742094" sldId="269"/>
            <ac:grpSpMk id="74" creationId="{69C14EED-7C56-2714-382F-17F852AC85DB}"/>
          </ac:grpSpMkLst>
        </pc:grpChg>
        <pc:grpChg chg="add mod">
          <ac:chgData name="Thiago Henrique Gomes Panini" userId="cc6a5c77081c362d" providerId="LiveId" clId="{EED3D3E7-5518-44F8-8186-31A285105760}" dt="2023-02-04T00:47:52.363" v="1063" actId="1076"/>
          <ac:grpSpMkLst>
            <pc:docMk/>
            <pc:sldMk cId="2654742094" sldId="269"/>
            <ac:grpSpMk id="94" creationId="{13728D5C-547E-1C92-9ABC-039AEF1DBFCE}"/>
          </ac:grpSpMkLst>
        </pc:grpChg>
        <pc:grpChg chg="del">
          <ac:chgData name="Thiago Henrique Gomes Panini" userId="cc6a5c77081c362d" providerId="LiveId" clId="{EED3D3E7-5518-44F8-8186-31A285105760}" dt="2023-02-03T21:41:58.820" v="842" actId="478"/>
          <ac:grpSpMkLst>
            <pc:docMk/>
            <pc:sldMk cId="2654742094" sldId="269"/>
            <ac:grpSpMk id="137" creationId="{38FBAED1-C2CD-E6B2-D9B7-496E44DD9A8A}"/>
          </ac:grpSpMkLst>
        </pc:grpChg>
        <pc:picChg chg="mod modCrop">
          <ac:chgData name="Thiago Henrique Gomes Panini" userId="cc6a5c77081c362d" providerId="LiveId" clId="{EED3D3E7-5518-44F8-8186-31A285105760}" dt="2023-02-03T21:56:46.363" v="893" actId="18131"/>
          <ac:picMkLst>
            <pc:docMk/>
            <pc:sldMk cId="2654742094" sldId="269"/>
            <ac:picMk id="2" creationId="{58B29FF3-C52F-448F-CE21-E6A83B41279C}"/>
          </ac:picMkLst>
        </pc:picChg>
        <pc:picChg chg="add mod">
          <ac:chgData name="Thiago Henrique Gomes Panini" userId="cc6a5c77081c362d" providerId="LiveId" clId="{EED3D3E7-5518-44F8-8186-31A285105760}" dt="2023-02-04T00:23:42.708" v="898" actId="1076"/>
          <ac:picMkLst>
            <pc:docMk/>
            <pc:sldMk cId="2654742094" sldId="269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23:58.290" v="900" actId="478"/>
          <ac:picMkLst>
            <pc:docMk/>
            <pc:sldMk cId="2654742094" sldId="269"/>
            <ac:picMk id="4" creationId="{42F93A8C-E7B4-17EF-C342-BEF759FA7E12}"/>
          </ac:picMkLst>
        </pc:picChg>
        <pc:picChg chg="del mod">
          <ac:chgData name="Thiago Henrique Gomes Panini" userId="cc6a5c77081c362d" providerId="LiveId" clId="{EED3D3E7-5518-44F8-8186-31A285105760}" dt="2023-02-03T21:40:48.679" v="799" actId="478"/>
          <ac:picMkLst>
            <pc:docMk/>
            <pc:sldMk cId="2654742094" sldId="269"/>
            <ac:picMk id="4" creationId="{A0F5EB9D-2934-15D3-786E-E68DA9F084B0}"/>
          </ac:picMkLst>
        </pc:picChg>
        <pc:picChg chg="add mod">
          <ac:chgData name="Thiago Henrique Gomes Panini" userId="cc6a5c77081c362d" providerId="LiveId" clId="{EED3D3E7-5518-44F8-8186-31A285105760}" dt="2023-02-04T00:24:16.698" v="902" actId="1076"/>
          <ac:picMkLst>
            <pc:docMk/>
            <pc:sldMk cId="2654742094" sldId="269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3T21:40:37.243" v="790" actId="1076"/>
          <ac:picMkLst>
            <pc:docMk/>
            <pc:sldMk cId="2654742094" sldId="269"/>
            <ac:picMk id="34" creationId="{22688B25-3585-352E-8AFB-43FCA9941625}"/>
          </ac:picMkLst>
        </pc:picChg>
        <pc:picChg chg="mod">
          <ac:chgData name="Thiago Henrique Gomes Panini" userId="cc6a5c77081c362d" providerId="LiveId" clId="{EED3D3E7-5518-44F8-8186-31A285105760}" dt="2023-02-03T21:40:42.200" v="792"/>
          <ac:picMkLst>
            <pc:docMk/>
            <pc:sldMk cId="2654742094" sldId="269"/>
            <ac:picMk id="75" creationId="{048A9E1F-46D6-2771-74ED-B7B98810B1B5}"/>
          </ac:picMkLst>
        </pc:picChg>
        <pc:picChg chg="add mod">
          <ac:chgData name="Thiago Henrique Gomes Panini" userId="cc6a5c77081c362d" providerId="LiveId" clId="{EED3D3E7-5518-44F8-8186-31A285105760}" dt="2023-02-04T00:38:58.124" v="953" actId="1036"/>
          <ac:picMkLst>
            <pc:docMk/>
            <pc:sldMk cId="2654742094" sldId="269"/>
            <ac:picMk id="92" creationId="{802AE781-29DF-6C75-2BDB-1BA2C6D29A01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29.230" v="1307" actId="47"/>
        <pc:sldMkLst>
          <pc:docMk/>
          <pc:sldMk cId="1850223807" sldId="270"/>
        </pc:sldMkLst>
        <pc:spChg chg="del">
          <ac:chgData name="Thiago Henrique Gomes Panini" userId="cc6a5c77081c362d" providerId="LiveId" clId="{EED3D3E7-5518-44F8-8186-31A285105760}" dt="2023-02-04T00:41:04.867" v="957" actId="478"/>
          <ac:spMkLst>
            <pc:docMk/>
            <pc:sldMk cId="1850223807" sldId="270"/>
            <ac:spMk id="5" creationId="{C6A01FD5-84E5-2381-286B-F32C449D0633}"/>
          </ac:spMkLst>
        </pc:spChg>
        <pc:spChg chg="mod">
          <ac:chgData name="Thiago Henrique Gomes Panini" userId="cc6a5c77081c362d" providerId="LiveId" clId="{EED3D3E7-5518-44F8-8186-31A285105760}" dt="2023-02-04T00:51:01.711" v="1180" actId="1076"/>
          <ac:spMkLst>
            <pc:docMk/>
            <pc:sldMk cId="1850223807" sldId="270"/>
            <ac:spMk id="7" creationId="{9D4D2DD9-285D-E6D7-3E3F-33C164A979F7}"/>
          </ac:spMkLst>
        </pc:spChg>
        <pc:spChg chg="add del mod ord">
          <ac:chgData name="Thiago Henrique Gomes Panini" userId="cc6a5c77081c362d" providerId="LiveId" clId="{EED3D3E7-5518-44F8-8186-31A285105760}" dt="2023-02-04T00:43:12.045" v="992" actId="21"/>
          <ac:spMkLst>
            <pc:docMk/>
            <pc:sldMk cId="1850223807" sldId="270"/>
            <ac:spMk id="11" creationId="{441C4371-5E3B-611A-5899-C575DAA77645}"/>
          </ac:spMkLst>
        </pc:spChg>
        <pc:spChg chg="add del mod ord">
          <ac:chgData name="Thiago Henrique Gomes Panini" userId="cc6a5c77081c362d" providerId="LiveId" clId="{EED3D3E7-5518-44F8-8186-31A285105760}" dt="2023-02-04T00:50:46.876" v="1165" actId="21"/>
          <ac:spMkLst>
            <pc:docMk/>
            <pc:sldMk cId="1850223807" sldId="270"/>
            <ac:spMk id="12" creationId="{4C79591C-591D-6CAF-4F0A-0AF3BE79F4F2}"/>
          </ac:spMkLst>
        </pc:spChg>
        <pc:spChg chg="add del mod ord">
          <ac:chgData name="Thiago Henrique Gomes Panini" userId="cc6a5c77081c362d" providerId="LiveId" clId="{EED3D3E7-5518-44F8-8186-31A285105760}" dt="2023-02-04T00:44:52.146" v="1016" actId="478"/>
          <ac:spMkLst>
            <pc:docMk/>
            <pc:sldMk cId="1850223807" sldId="270"/>
            <ac:spMk id="15" creationId="{3CC37D67-E7E0-CA9D-1E64-355783C8B715}"/>
          </ac:spMkLst>
        </pc:spChg>
        <pc:spChg chg="add del mod ord">
          <ac:chgData name="Thiago Henrique Gomes Panini" userId="cc6a5c77081c362d" providerId="LiveId" clId="{EED3D3E7-5518-44F8-8186-31A285105760}" dt="2023-02-04T00:48:56.778" v="1074" actId="478"/>
          <ac:spMkLst>
            <pc:docMk/>
            <pc:sldMk cId="1850223807" sldId="270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51:02.347" v="1181"/>
          <ac:spMkLst>
            <pc:docMk/>
            <pc:sldMk cId="1850223807" sldId="270"/>
            <ac:spMk id="22" creationId="{35700495-9367-9282-8A11-494A0144A0BB}"/>
          </ac:spMkLst>
        </pc:spChg>
        <pc:grpChg chg="add mod">
          <ac:chgData name="Thiago Henrique Gomes Panini" userId="cc6a5c77081c362d" providerId="LiveId" clId="{EED3D3E7-5518-44F8-8186-31A285105760}" dt="2023-02-04T00:51:15.074" v="1183" actId="1076"/>
          <ac:grpSpMkLst>
            <pc:docMk/>
            <pc:sldMk cId="1850223807" sldId="270"/>
            <ac:grpSpMk id="20" creationId="{2C58617F-20D6-3A0B-2F37-1A6CA775E1DD}"/>
          </ac:grpSpMkLst>
        </pc:grpChg>
        <pc:grpChg chg="add del">
          <ac:chgData name="Thiago Henrique Gomes Panini" userId="cc6a5c77081c362d" providerId="LiveId" clId="{EED3D3E7-5518-44F8-8186-31A285105760}" dt="2023-02-04T00:50:46.876" v="1165" actId="21"/>
          <ac:grpSpMkLst>
            <pc:docMk/>
            <pc:sldMk cId="1850223807" sldId="270"/>
            <ac:grpSpMk id="94" creationId="{13728D5C-547E-1C92-9ABC-039AEF1DBFCE}"/>
          </ac:grpSpMkLst>
        </pc:grpChg>
        <pc:picChg chg="del">
          <ac:chgData name="Thiago Henrique Gomes Panini" userId="cc6a5c77081c362d" providerId="LiveId" clId="{EED3D3E7-5518-44F8-8186-31A285105760}" dt="2023-02-04T00:41:07.466" v="958" actId="478"/>
          <ac:picMkLst>
            <pc:docMk/>
            <pc:sldMk cId="1850223807" sldId="270"/>
            <ac:picMk id="2" creationId="{58B29FF3-C52F-448F-CE21-E6A83B41279C}"/>
          </ac:picMkLst>
        </pc:picChg>
        <pc:picChg chg="del mod">
          <ac:chgData name="Thiago Henrique Gomes Panini" userId="cc6a5c77081c362d" providerId="LiveId" clId="{EED3D3E7-5518-44F8-8186-31A285105760}" dt="2023-02-04T00:44:37.470" v="1011" actId="478"/>
          <ac:picMkLst>
            <pc:docMk/>
            <pc:sldMk cId="1850223807" sldId="270"/>
            <ac:picMk id="3" creationId="{BDE0194B-D491-188B-612F-969334182F4B}"/>
          </ac:picMkLst>
        </pc:picChg>
        <pc:picChg chg="mod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6" creationId="{65E19E96-2A3B-B524-6C7C-AE2C82C962F0}"/>
          </ac:picMkLst>
        </pc:picChg>
        <pc:picChg chg="add del mod ord modCrop">
          <ac:chgData name="Thiago Henrique Gomes Panini" userId="cc6a5c77081c362d" providerId="LiveId" clId="{EED3D3E7-5518-44F8-8186-31A285105760}" dt="2023-02-04T00:42:33.940" v="983" actId="478"/>
          <ac:picMkLst>
            <pc:docMk/>
            <pc:sldMk cId="1850223807" sldId="270"/>
            <ac:picMk id="8" creationId="{F3BB7D64-D702-39EC-BC50-33C445FF58A5}"/>
          </ac:picMkLst>
        </pc:picChg>
        <pc:picChg chg="add del mod ord modCrop">
          <ac:chgData name="Thiago Henrique Gomes Panini" userId="cc6a5c77081c362d" providerId="LiveId" clId="{EED3D3E7-5518-44F8-8186-31A285105760}" dt="2023-02-04T00:50:46.876" v="1165" actId="21"/>
          <ac:picMkLst>
            <pc:docMk/>
            <pc:sldMk cId="1850223807" sldId="270"/>
            <ac:picMk id="10" creationId="{3098EE48-24BF-4FAD-4D94-65D842DEEE68}"/>
          </ac:picMkLst>
        </pc:picChg>
        <pc:picChg chg="add del mod ord modCrop">
          <ac:chgData name="Thiago Henrique Gomes Panini" userId="cc6a5c77081c362d" providerId="LiveId" clId="{EED3D3E7-5518-44F8-8186-31A285105760}" dt="2023-02-04T00:45:19.623" v="1027" actId="478"/>
          <ac:picMkLst>
            <pc:docMk/>
            <pc:sldMk cId="1850223807" sldId="270"/>
            <ac:picMk id="14" creationId="{64EA2E27-D88A-5F68-4332-59BA3724B635}"/>
          </ac:picMkLst>
        </pc:picChg>
        <pc:picChg chg="add mod ord modCrop">
          <ac:chgData name="Thiago Henrique Gomes Panini" userId="cc6a5c77081c362d" providerId="LiveId" clId="{EED3D3E7-5518-44F8-8186-31A285105760}" dt="2023-02-04T00:51:01.711" v="1180" actId="1076"/>
          <ac:picMkLst>
            <pc:docMk/>
            <pc:sldMk cId="1850223807" sldId="270"/>
            <ac:picMk id="17" creationId="{5253E11C-FCA0-93B1-9200-E63C86896914}"/>
          </ac:picMkLst>
        </pc:picChg>
        <pc:picChg chg="add mod">
          <ac:chgData name="Thiago Henrique Gomes Panini" userId="cc6a5c77081c362d" providerId="LiveId" clId="{EED3D3E7-5518-44F8-8186-31A285105760}" dt="2023-02-04T00:51:19.944" v="1184" actId="14100"/>
          <ac:picMkLst>
            <pc:docMk/>
            <pc:sldMk cId="1850223807" sldId="270"/>
            <ac:picMk id="19" creationId="{1AE3D331-EE40-948D-0988-ABE9BD3F962B}"/>
          </ac:picMkLst>
        </pc:picChg>
        <pc:picChg chg="mod">
          <ac:chgData name="Thiago Henrique Gomes Panini" userId="cc6a5c77081c362d" providerId="LiveId" clId="{EED3D3E7-5518-44F8-8186-31A285105760}" dt="2023-02-04T00:51:02.347" v="1181"/>
          <ac:picMkLst>
            <pc:docMk/>
            <pc:sldMk cId="1850223807" sldId="270"/>
            <ac:picMk id="21" creationId="{CC1F13EB-6121-EC0A-8FA4-2C629156A278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3:40" v="1260" actId="21"/>
        <pc:sldMkLst>
          <pc:docMk/>
          <pc:sldMk cId="3297997195" sldId="271"/>
        </pc:sldMkLst>
        <pc:spChg chg="add del mod ord">
          <ac:chgData name="Thiago Henrique Gomes Panini" userId="cc6a5c77081c362d" providerId="LiveId" clId="{EED3D3E7-5518-44F8-8186-31A285105760}" dt="2023-02-04T00:48:54.347" v="1072" actId="478"/>
          <ac:spMkLst>
            <pc:docMk/>
            <pc:sldMk cId="3297997195" sldId="271"/>
            <ac:spMk id="4" creationId="{9E6F2502-2587-ACEE-A37D-53F8887831F0}"/>
          </ac:spMkLst>
        </pc:spChg>
        <pc:spChg chg="del">
          <ac:chgData name="Thiago Henrique Gomes Panini" userId="cc6a5c77081c362d" providerId="LiveId" clId="{EED3D3E7-5518-44F8-8186-31A285105760}" dt="2023-02-04T00:48:08.379" v="1067" actId="478"/>
          <ac:spMkLst>
            <pc:docMk/>
            <pc:sldMk cId="3297997195" sldId="271"/>
            <ac:spMk id="7" creationId="{9D4D2DD9-285D-E6D7-3E3F-33C164A979F7}"/>
          </ac:spMkLst>
        </pc:spChg>
        <pc:spChg chg="add mod">
          <ac:chgData name="Thiago Henrique Gomes Panini" userId="cc6a5c77081c362d" providerId="LiveId" clId="{EED3D3E7-5518-44F8-8186-31A285105760}" dt="2023-02-04T00:51:24.640" v="1185" actId="1076"/>
          <ac:spMkLst>
            <pc:docMk/>
            <pc:sldMk cId="3297997195" sldId="271"/>
            <ac:spMk id="8" creationId="{2BFC3925-8899-2F84-1558-5AB2B4553FB7}"/>
          </ac:spMkLst>
        </pc:spChg>
        <pc:spChg chg="del">
          <ac:chgData name="Thiago Henrique Gomes Panini" userId="cc6a5c77081c362d" providerId="LiveId" clId="{EED3D3E7-5518-44F8-8186-31A285105760}" dt="2023-02-04T00:47:03.559" v="1051" actId="478"/>
          <ac:spMkLst>
            <pc:docMk/>
            <pc:sldMk cId="3297997195" sldId="271"/>
            <ac:spMk id="12" creationId="{4C79591C-591D-6CAF-4F0A-0AF3BE79F4F2}"/>
          </ac:spMkLst>
        </pc:spChg>
        <pc:spChg chg="mod">
          <ac:chgData name="Thiago Henrique Gomes Panini" userId="cc6a5c77081c362d" providerId="LiveId" clId="{EED3D3E7-5518-44F8-8186-31A285105760}" dt="2023-02-04T00:50:53.694" v="1178" actId="20577"/>
          <ac:spMkLst>
            <pc:docMk/>
            <pc:sldMk cId="3297997195" sldId="271"/>
            <ac:spMk id="13" creationId="{DF8212E6-054A-809E-38B5-6723C4C2BF25}"/>
          </ac:spMkLst>
        </pc:spChg>
        <pc:spChg chg="del mod">
          <ac:chgData name="Thiago Henrique Gomes Panini" userId="cc6a5c77081c362d" providerId="LiveId" clId="{EED3D3E7-5518-44F8-8186-31A285105760}" dt="2023-02-04T00:48:54.984" v="1073" actId="478"/>
          <ac:spMkLst>
            <pc:docMk/>
            <pc:sldMk cId="3297997195" sldId="271"/>
            <ac:spMk id="18" creationId="{9D33A7A1-AE5A-720B-343B-78A676F9588A}"/>
          </ac:spMkLst>
        </pc:spChg>
        <pc:spChg chg="mod">
          <ac:chgData name="Thiago Henrique Gomes Panini" userId="cc6a5c77081c362d" providerId="LiveId" clId="{EED3D3E7-5518-44F8-8186-31A285105760}" dt="2023-02-04T00:49:53.742" v="1116" actId="20577"/>
          <ac:spMkLst>
            <pc:docMk/>
            <pc:sldMk cId="3297997195" sldId="271"/>
            <ac:spMk id="93" creationId="{845C2867-A52F-02B4-2D88-C72520089ADD}"/>
          </ac:spMkLst>
        </pc:spChg>
        <pc:grpChg chg="add mod">
          <ac:chgData name="Thiago Henrique Gomes Panini" userId="cc6a5c77081c362d" providerId="LiveId" clId="{EED3D3E7-5518-44F8-8186-31A285105760}" dt="2023-02-04T00:51:24.640" v="1185" actId="1076"/>
          <ac:grpSpMkLst>
            <pc:docMk/>
            <pc:sldMk cId="3297997195" sldId="271"/>
            <ac:grpSpMk id="9" creationId="{18FCCD05-152E-D40D-3365-7F117C3A1848}"/>
          </ac:grpSpMkLst>
        </pc:grpChg>
        <pc:grpChg chg="del">
          <ac:chgData name="Thiago Henrique Gomes Panini" userId="cc6a5c77081c362d" providerId="LiveId" clId="{EED3D3E7-5518-44F8-8186-31A285105760}" dt="2023-02-04T00:50:57.059" v="1179" actId="21"/>
          <ac:grpSpMkLst>
            <pc:docMk/>
            <pc:sldMk cId="3297997195" sldId="271"/>
            <ac:grpSpMk id="94" creationId="{13728D5C-547E-1C92-9ABC-039AEF1DBFCE}"/>
          </ac:grpSpMkLst>
        </pc:grpChg>
        <pc:picChg chg="add del mod ord modCrop">
          <ac:chgData name="Thiago Henrique Gomes Panini" userId="cc6a5c77081c362d" providerId="LiveId" clId="{EED3D3E7-5518-44F8-8186-31A285105760}" dt="2023-02-04T00:50:57.059" v="1179" actId="21"/>
          <ac:picMkLst>
            <pc:docMk/>
            <pc:sldMk cId="3297997195" sldId="271"/>
            <ac:picMk id="3" creationId="{0536674C-483E-11AD-8C95-AB3FD511EE18}"/>
          </ac:picMkLst>
        </pc:picChg>
        <pc:picChg chg="add mod">
          <ac:chgData name="Thiago Henrique Gomes Panini" userId="cc6a5c77081c362d" providerId="LiveId" clId="{EED3D3E7-5518-44F8-8186-31A285105760}" dt="2023-02-04T00:51:24.640" v="1185" actId="1076"/>
          <ac:picMkLst>
            <pc:docMk/>
            <pc:sldMk cId="3297997195" sldId="271"/>
            <ac:picMk id="5" creationId="{2230246C-631B-8A4F-77AE-A2E5A2E34BBD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6" creationId="{65E19E96-2A3B-B524-6C7C-AE2C82C962F0}"/>
          </ac:picMkLst>
        </pc:picChg>
        <pc:picChg chg="del">
          <ac:chgData name="Thiago Henrique Gomes Panini" userId="cc6a5c77081c362d" providerId="LiveId" clId="{EED3D3E7-5518-44F8-8186-31A285105760}" dt="2023-02-04T00:47:04.344" v="1052" actId="478"/>
          <ac:picMkLst>
            <pc:docMk/>
            <pc:sldMk cId="3297997195" sldId="271"/>
            <ac:picMk id="10" creationId="{3098EE48-24BF-4FAD-4D94-65D842DEEE68}"/>
          </ac:picMkLst>
        </pc:picChg>
        <pc:picChg chg="mod">
          <ac:chgData name="Thiago Henrique Gomes Panini" userId="cc6a5c77081c362d" providerId="LiveId" clId="{EED3D3E7-5518-44F8-8186-31A285105760}" dt="2023-02-04T00:50:48.054" v="1166"/>
          <ac:picMkLst>
            <pc:docMk/>
            <pc:sldMk cId="3297997195" sldId="271"/>
            <ac:picMk id="11" creationId="{FCDAEB98-C547-DAD0-9984-AE0F41CB8BBF}"/>
          </ac:picMkLst>
        </pc:picChg>
        <pc:picChg chg="add del mod ord">
          <ac:chgData name="Thiago Henrique Gomes Panini" userId="cc6a5c77081c362d" providerId="LiveId" clId="{EED3D3E7-5518-44F8-8186-31A285105760}" dt="2023-02-04T00:53:40" v="1260" actId="21"/>
          <ac:picMkLst>
            <pc:docMk/>
            <pc:sldMk cId="3297997195" sldId="271"/>
            <ac:picMk id="14" creationId="{47C1588B-84A1-3BC2-7560-F2284FED7B48}"/>
          </ac:picMkLst>
        </pc:picChg>
        <pc:picChg chg="del">
          <ac:chgData name="Thiago Henrique Gomes Panini" userId="cc6a5c77081c362d" providerId="LiveId" clId="{EED3D3E7-5518-44F8-8186-31A285105760}" dt="2023-02-04T00:48:08.379" v="1067" actId="478"/>
          <ac:picMkLst>
            <pc:docMk/>
            <pc:sldMk cId="3297997195" sldId="271"/>
            <ac:picMk id="17" creationId="{5253E11C-FCA0-93B1-9200-E63C86896914}"/>
          </ac:picMkLst>
        </pc:picChg>
      </pc:sldChg>
      <pc:sldChg chg="addSp delSp modSp add del mod">
        <pc:chgData name="Thiago Henrique Gomes Panini" userId="cc6a5c77081c362d" providerId="LiveId" clId="{EED3D3E7-5518-44F8-8186-31A285105760}" dt="2023-02-04T00:54:32.223" v="1308" actId="47"/>
        <pc:sldMkLst>
          <pc:docMk/>
          <pc:sldMk cId="4156075848" sldId="272"/>
        </pc:sldMkLst>
        <pc:spChg chg="del">
          <ac:chgData name="Thiago Henrique Gomes Panini" userId="cc6a5c77081c362d" providerId="LiveId" clId="{EED3D3E7-5518-44F8-8186-31A285105760}" dt="2023-02-04T00:52:01.736" v="1190" actId="478"/>
          <ac:spMkLst>
            <pc:docMk/>
            <pc:sldMk cId="4156075848" sldId="272"/>
            <ac:spMk id="5" creationId="{C6A01FD5-84E5-2381-286B-F32C449D0633}"/>
          </ac:spMkLst>
        </pc:spChg>
        <pc:picChg chg="del">
          <ac:chgData name="Thiago Henrique Gomes Panini" userId="cc6a5c77081c362d" providerId="LiveId" clId="{EED3D3E7-5518-44F8-8186-31A285105760}" dt="2023-02-04T00:52:04.434" v="1191" actId="478"/>
          <ac:picMkLst>
            <pc:docMk/>
            <pc:sldMk cId="4156075848" sldId="272"/>
            <ac:picMk id="2" creationId="{58B29FF3-C52F-448F-CE21-E6A83B41279C}"/>
          </ac:picMkLst>
        </pc:picChg>
        <pc:picChg chg="del mod ord">
          <ac:chgData name="Thiago Henrique Gomes Panini" userId="cc6a5c77081c362d" providerId="LiveId" clId="{EED3D3E7-5518-44F8-8186-31A285105760}" dt="2023-02-04T00:53:01.788" v="1205" actId="478"/>
          <ac:picMkLst>
            <pc:docMk/>
            <pc:sldMk cId="4156075848" sldId="272"/>
            <ac:picMk id="3" creationId="{BDE0194B-D491-188B-612F-969334182F4B}"/>
          </ac:picMkLst>
        </pc:picChg>
        <pc:picChg chg="add del mod ord">
          <ac:chgData name="Thiago Henrique Gomes Panini" userId="cc6a5c77081c362d" providerId="LiveId" clId="{EED3D3E7-5518-44F8-8186-31A285105760}" dt="2023-02-04T00:54:02.379" v="1267" actId="478"/>
          <ac:picMkLst>
            <pc:docMk/>
            <pc:sldMk cId="4156075848" sldId="272"/>
            <ac:picMk id="4" creationId="{2600DFEB-BE5C-C85F-D9BB-96EC2AD98762}"/>
          </ac:picMkLst>
        </pc:picChg>
        <pc:picChg chg="del">
          <ac:chgData name="Thiago Henrique Gomes Panini" userId="cc6a5c77081c362d" providerId="LiveId" clId="{EED3D3E7-5518-44F8-8186-31A285105760}" dt="2023-02-04T00:51:53.576" v="1188" actId="478"/>
          <ac:picMkLst>
            <pc:docMk/>
            <pc:sldMk cId="4156075848" sldId="272"/>
            <ac:picMk id="6" creationId="{65E19E96-2A3B-B524-6C7C-AE2C82C962F0}"/>
          </ac:picMkLst>
        </pc:picChg>
        <pc:picChg chg="add mod ord">
          <ac:chgData name="Thiago Henrique Gomes Panini" userId="cc6a5c77081c362d" providerId="LiveId" clId="{EED3D3E7-5518-44F8-8186-31A285105760}" dt="2023-02-04T00:54:00.719" v="1266" actId="167"/>
          <ac:picMkLst>
            <pc:docMk/>
            <pc:sldMk cId="4156075848" sldId="272"/>
            <ac:picMk id="8" creationId="{A1E272F9-F781-718E-D6CF-45FB9A0C468A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2:42.225" v="1200"/>
        <pc:sldMkLst>
          <pc:docMk/>
          <pc:sldMk cId="3240224218" sldId="273"/>
        </pc:sldMkLst>
        <pc:spChg chg="del">
          <ac:chgData name="Thiago Henrique Gomes Panini" userId="cc6a5c77081c362d" providerId="LiveId" clId="{EED3D3E7-5518-44F8-8186-31A285105760}" dt="2023-02-04T00:52:16.544" v="1193" actId="478"/>
          <ac:spMkLst>
            <pc:docMk/>
            <pc:sldMk cId="3240224218" sldId="273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2:24.002" v="1194"/>
          <ac:spMkLst>
            <pc:docMk/>
            <pc:sldMk cId="3240224218" sldId="273"/>
            <ac:spMk id="10" creationId="{DA61BA44-3DF4-5BD2-BF45-FD242FE20FBE}"/>
          </ac:spMkLst>
        </pc:spChg>
        <pc:spChg chg="mod">
          <ac:chgData name="Thiago Henrique Gomes Panini" userId="cc6a5c77081c362d" providerId="LiveId" clId="{EED3D3E7-5518-44F8-8186-31A285105760}" dt="2023-02-04T00:52:25.757" v="1196"/>
          <ac:spMkLst>
            <pc:docMk/>
            <pc:sldMk cId="3240224218" sldId="273"/>
            <ac:spMk id="14" creationId="{CDD596DA-7A34-878A-A057-8CD5FB3DEA25}"/>
          </ac:spMkLst>
        </pc:spChg>
        <pc:spChg chg="mod">
          <ac:chgData name="Thiago Henrique Gomes Panini" userId="cc6a5c77081c362d" providerId="LiveId" clId="{EED3D3E7-5518-44F8-8186-31A285105760}" dt="2023-02-04T00:52:42.225" v="1200"/>
          <ac:spMkLst>
            <pc:docMk/>
            <pc:sldMk cId="3240224218" sldId="273"/>
            <ac:spMk id="18" creationId="{386BF4F2-A08A-4FAF-0AFC-D2657B74E0EE}"/>
          </ac:spMkLst>
        </pc:spChg>
        <pc:grpChg chg="add del mod">
          <ac:chgData name="Thiago Henrique Gomes Panini" userId="cc6a5c77081c362d" providerId="LiveId" clId="{EED3D3E7-5518-44F8-8186-31A285105760}" dt="2023-02-04T00:52:25.294" v="1195"/>
          <ac:grpSpMkLst>
            <pc:docMk/>
            <pc:sldMk cId="3240224218" sldId="273"/>
            <ac:grpSpMk id="8" creationId="{2E5F205E-038D-79CA-1ADE-D81208B0590A}"/>
          </ac:grpSpMkLst>
        </pc:grpChg>
        <pc:grpChg chg="add del mod">
          <ac:chgData name="Thiago Henrique Gomes Panini" userId="cc6a5c77081c362d" providerId="LiveId" clId="{EED3D3E7-5518-44F8-8186-31A285105760}" dt="2023-02-04T00:52:26.370" v="1197"/>
          <ac:grpSpMkLst>
            <pc:docMk/>
            <pc:sldMk cId="3240224218" sldId="273"/>
            <ac:grpSpMk id="12" creationId="{03D08CA5-B179-4E4B-0302-933E9B364778}"/>
          </ac:grpSpMkLst>
        </pc:grpChg>
        <pc:grpChg chg="add mod">
          <ac:chgData name="Thiago Henrique Gomes Panini" userId="cc6a5c77081c362d" providerId="LiveId" clId="{EED3D3E7-5518-44F8-8186-31A285105760}" dt="2023-02-04T00:52:29.387" v="1199" actId="1076"/>
          <ac:grpSpMkLst>
            <pc:docMk/>
            <pc:sldMk cId="3240224218" sldId="273"/>
            <ac:grpSpMk id="16" creationId="{5FDC33FF-8E15-6881-3BA1-23AE5DAFF0E2}"/>
          </ac:grpSpMkLst>
        </pc:grp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3" creationId="{BDE0194B-D491-188B-612F-969334182F4B}"/>
          </ac:picMkLst>
        </pc:picChg>
        <pc:picChg chg="add del mod">
          <ac:chgData name="Thiago Henrique Gomes Panini" userId="cc6a5c77081c362d" providerId="LiveId" clId="{EED3D3E7-5518-44F8-8186-31A285105760}" dt="2023-02-04T00:52:25.294" v="1195"/>
          <ac:picMkLst>
            <pc:docMk/>
            <pc:sldMk cId="3240224218" sldId="273"/>
            <ac:picMk id="4" creationId="{D9656FC0-5A78-0078-51B8-CCB0D7E03851}"/>
          </ac:picMkLst>
        </pc:picChg>
        <pc:picChg chg="del">
          <ac:chgData name="Thiago Henrique Gomes Panini" userId="cc6a5c77081c362d" providerId="LiveId" clId="{EED3D3E7-5518-44F8-8186-31A285105760}" dt="2023-02-04T00:52:16.544" v="1193" actId="478"/>
          <ac:picMkLst>
            <pc:docMk/>
            <pc:sldMk cId="3240224218" sldId="273"/>
            <ac:picMk id="6" creationId="{65E19E96-2A3B-B524-6C7C-AE2C82C962F0}"/>
          </ac:picMkLst>
        </pc:picChg>
        <pc:picChg chg="mod">
          <ac:chgData name="Thiago Henrique Gomes Panini" userId="cc6a5c77081c362d" providerId="LiveId" clId="{EED3D3E7-5518-44F8-8186-31A285105760}" dt="2023-02-04T00:52:24.002" v="1194"/>
          <ac:picMkLst>
            <pc:docMk/>
            <pc:sldMk cId="3240224218" sldId="273"/>
            <ac:picMk id="9" creationId="{93155CFF-7F58-57D5-616A-1325FCDA6CDF}"/>
          </ac:picMkLst>
        </pc:picChg>
        <pc:picChg chg="add del mod">
          <ac:chgData name="Thiago Henrique Gomes Panini" userId="cc6a5c77081c362d" providerId="LiveId" clId="{EED3D3E7-5518-44F8-8186-31A285105760}" dt="2023-02-04T00:52:26.370" v="1197"/>
          <ac:picMkLst>
            <pc:docMk/>
            <pc:sldMk cId="3240224218" sldId="273"/>
            <ac:picMk id="11" creationId="{74A1CB39-A709-93B6-A20C-963800736570}"/>
          </ac:picMkLst>
        </pc:picChg>
        <pc:picChg chg="mod">
          <ac:chgData name="Thiago Henrique Gomes Panini" userId="cc6a5c77081c362d" providerId="LiveId" clId="{EED3D3E7-5518-44F8-8186-31A285105760}" dt="2023-02-04T00:52:25.757" v="1196"/>
          <ac:picMkLst>
            <pc:docMk/>
            <pc:sldMk cId="3240224218" sldId="273"/>
            <ac:picMk id="13" creationId="{869CB307-E734-CA98-F0A2-498593B4BDB7}"/>
          </ac:picMkLst>
        </pc:picChg>
        <pc:picChg chg="add mod">
          <ac:chgData name="Thiago Henrique Gomes Panini" userId="cc6a5c77081c362d" providerId="LiveId" clId="{EED3D3E7-5518-44F8-8186-31A285105760}" dt="2023-02-04T00:52:29.387" v="1199" actId="1076"/>
          <ac:picMkLst>
            <pc:docMk/>
            <pc:sldMk cId="3240224218" sldId="273"/>
            <ac:picMk id="15" creationId="{15C86E59-2FF9-8C0F-EE94-219EAA24F432}"/>
          </ac:picMkLst>
        </pc:picChg>
        <pc:picChg chg="mod">
          <ac:chgData name="Thiago Henrique Gomes Panini" userId="cc6a5c77081c362d" providerId="LiveId" clId="{EED3D3E7-5518-44F8-8186-31A285105760}" dt="2023-02-04T00:52:26.843" v="1198"/>
          <ac:picMkLst>
            <pc:docMk/>
            <pc:sldMk cId="3240224218" sldId="273"/>
            <ac:picMk id="17" creationId="{62719A18-2B53-EE16-8FEA-BE57733C909D}"/>
          </ac:picMkLst>
        </pc:picChg>
      </pc:sldChg>
      <pc:sldChg chg="addSp delSp modSp add mod">
        <pc:chgData name="Thiago Henrique Gomes Panini" userId="cc6a5c77081c362d" providerId="LiveId" clId="{EED3D3E7-5518-44F8-8186-31A285105760}" dt="2023-02-04T00:54:24.781" v="1306" actId="20577"/>
        <pc:sldMkLst>
          <pc:docMk/>
          <pc:sldMk cId="3105497462" sldId="274"/>
        </pc:sldMkLst>
        <pc:spChg chg="mod">
          <ac:chgData name="Thiago Henrique Gomes Panini" userId="cc6a5c77081c362d" providerId="LiveId" clId="{EED3D3E7-5518-44F8-8186-31A285105760}" dt="2023-02-04T00:53:20.020" v="1254" actId="20577"/>
          <ac:spMkLst>
            <pc:docMk/>
            <pc:sldMk cId="3105497462" sldId="274"/>
            <ac:spMk id="5" creationId="{3A333598-88AA-762A-1EA3-BFBBBE8E1B4B}"/>
          </ac:spMkLst>
        </pc:spChg>
        <pc:spChg chg="del">
          <ac:chgData name="Thiago Henrique Gomes Panini" userId="cc6a5c77081c362d" providerId="LiveId" clId="{EED3D3E7-5518-44F8-8186-31A285105760}" dt="2023-02-04T00:53:10.458" v="1207" actId="478"/>
          <ac:spMkLst>
            <pc:docMk/>
            <pc:sldMk cId="3105497462" sldId="274"/>
            <ac:spMk id="7" creationId="{9D4D2DD9-285D-E6D7-3E3F-33C164A979F7}"/>
          </ac:spMkLst>
        </pc:spChg>
        <pc:spChg chg="mod">
          <ac:chgData name="Thiago Henrique Gomes Panini" userId="cc6a5c77081c362d" providerId="LiveId" clId="{EED3D3E7-5518-44F8-8186-31A285105760}" dt="2023-02-04T00:54:24.781" v="1306" actId="20577"/>
          <ac:spMkLst>
            <pc:docMk/>
            <pc:sldMk cId="3105497462" sldId="274"/>
            <ac:spMk id="11" creationId="{0BB27A45-AFF4-5282-C660-0A31BC7C55C3}"/>
          </ac:spMkLst>
        </pc:spChg>
        <pc:grpChg chg="add mod">
          <ac:chgData name="Thiago Henrique Gomes Panini" userId="cc6a5c77081c362d" providerId="LiveId" clId="{EED3D3E7-5518-44F8-8186-31A285105760}" dt="2023-02-04T00:53:10.719" v="1208"/>
          <ac:grpSpMkLst>
            <pc:docMk/>
            <pc:sldMk cId="3105497462" sldId="274"/>
            <ac:grpSpMk id="3" creationId="{D3E54D33-DC0D-1A83-D8E6-51AC98D5F211}"/>
          </ac:grpSpMkLst>
        </pc:grpChg>
        <pc:grpChg chg="add mod">
          <ac:chgData name="Thiago Henrique Gomes Panini" userId="cc6a5c77081c362d" providerId="LiveId" clId="{EED3D3E7-5518-44F8-8186-31A285105760}" dt="2023-02-04T00:54:14.318" v="1270" actId="1076"/>
          <ac:grpSpMkLst>
            <pc:docMk/>
            <pc:sldMk cId="3105497462" sldId="274"/>
            <ac:grpSpMk id="9" creationId="{37514C1D-B6BB-A5B7-8EB0-DCDF3D082E19}"/>
          </ac:grpSpMkLst>
        </pc:grpChg>
        <pc:grpChg chg="del">
          <ac:chgData name="Thiago Henrique Gomes Panini" userId="cc6a5c77081c362d" providerId="LiveId" clId="{EED3D3E7-5518-44F8-8186-31A285105760}" dt="2023-02-04T00:54:10.005" v="1268" actId="478"/>
          <ac:grpSpMkLst>
            <pc:docMk/>
            <pc:sldMk cId="3105497462" sldId="274"/>
            <ac:grpSpMk id="20" creationId="{2C58617F-20D6-3A0B-2F37-1A6CA775E1DD}"/>
          </ac:grpSpMkLst>
        </pc:grpChg>
        <pc:picChg chg="add 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2" creationId="{48A14766-A3C0-3ADC-51F6-27300CFAD81B}"/>
          </ac:picMkLst>
        </pc:picChg>
        <pc:picChg chg="mod">
          <ac:chgData name="Thiago Henrique Gomes Panini" userId="cc6a5c77081c362d" providerId="LiveId" clId="{EED3D3E7-5518-44F8-8186-31A285105760}" dt="2023-02-04T00:53:10.719" v="1208"/>
          <ac:picMkLst>
            <pc:docMk/>
            <pc:sldMk cId="3105497462" sldId="274"/>
            <ac:picMk id="4" creationId="{1C1B72E0-C669-CE4E-C664-3C5D880DCA68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6" creationId="{65E19E96-2A3B-B524-6C7C-AE2C82C962F0}"/>
          </ac:picMkLst>
        </pc:picChg>
        <pc:picChg chg="add mod">
          <ac:chgData name="Thiago Henrique Gomes Panini" userId="cc6a5c77081c362d" providerId="LiveId" clId="{EED3D3E7-5518-44F8-8186-31A285105760}" dt="2023-02-04T00:54:14.318" v="1270" actId="1076"/>
          <ac:picMkLst>
            <pc:docMk/>
            <pc:sldMk cId="3105497462" sldId="274"/>
            <ac:picMk id="8" creationId="{6CF5134C-BEC4-1E62-45A5-9DA37B022805}"/>
          </ac:picMkLst>
        </pc:picChg>
        <pc:picChg chg="mod">
          <ac:chgData name="Thiago Henrique Gomes Panini" userId="cc6a5c77081c362d" providerId="LiveId" clId="{EED3D3E7-5518-44F8-8186-31A285105760}" dt="2023-02-04T00:54:10.424" v="1269"/>
          <ac:picMkLst>
            <pc:docMk/>
            <pc:sldMk cId="3105497462" sldId="274"/>
            <ac:picMk id="10" creationId="{B05C924C-28F5-6A12-4D1B-2129FF7808BA}"/>
          </ac:picMkLst>
        </pc:picChg>
        <pc:picChg chg="del">
          <ac:chgData name="Thiago Henrique Gomes Panini" userId="cc6a5c77081c362d" providerId="LiveId" clId="{EED3D3E7-5518-44F8-8186-31A285105760}" dt="2023-02-04T00:53:10.458" v="1207" actId="478"/>
          <ac:picMkLst>
            <pc:docMk/>
            <pc:sldMk cId="3105497462" sldId="274"/>
            <ac:picMk id="17" creationId="{5253E11C-FCA0-93B1-9200-E63C86896914}"/>
          </ac:picMkLst>
        </pc:picChg>
        <pc:picChg chg="del">
          <ac:chgData name="Thiago Henrique Gomes Panini" userId="cc6a5c77081c362d" providerId="LiveId" clId="{EED3D3E7-5518-44F8-8186-31A285105760}" dt="2023-02-04T00:54:10.005" v="1268" actId="478"/>
          <ac:picMkLst>
            <pc:docMk/>
            <pc:sldMk cId="3105497462" sldId="274"/>
            <ac:picMk id="19" creationId="{1AE3D331-EE40-948D-0988-ABE9BD3F962B}"/>
          </ac:picMkLst>
        </pc:picChg>
      </pc:sldChg>
    </pc:docChg>
  </pc:docChgLst>
  <pc:docChgLst>
    <pc:chgData name="Thiago Henrique Gomes Panini" userId="cc6a5c77081c362d" providerId="LiveId" clId="{F97895CD-4F64-4CAC-B5BD-4DB4944F3D08}"/>
    <pc:docChg chg="undo custSel addSld delSld modSld sldOrd modSection">
      <pc:chgData name="Thiago Henrique Gomes Panini" userId="cc6a5c77081c362d" providerId="LiveId" clId="{F97895CD-4F64-4CAC-B5BD-4DB4944F3D08}" dt="2023-02-04T21:04:37.457" v="394" actId="47"/>
      <pc:docMkLst>
        <pc:docMk/>
      </pc:docMkLst>
      <pc:sldChg chg="addSp delSp modSp mod">
        <pc:chgData name="Thiago Henrique Gomes Panini" userId="cc6a5c77081c362d" providerId="LiveId" clId="{F97895CD-4F64-4CAC-B5BD-4DB4944F3D08}" dt="2023-02-04T20:42:00.467" v="123" actId="478"/>
        <pc:sldMkLst>
          <pc:docMk/>
          <pc:sldMk cId="378657593" sldId="260"/>
        </pc:sldMkLst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4" creationId="{99AFB03A-2E37-1EA3-8C22-AA485BF24030}"/>
          </ac:spMkLst>
        </pc:spChg>
        <pc:spChg chg="del mod topLvl">
          <ac:chgData name="Thiago Henrique Gomes Panini" userId="cc6a5c77081c362d" providerId="LiveId" clId="{F97895CD-4F64-4CAC-B5BD-4DB4944F3D08}" dt="2023-02-04T20:37:47.443" v="80" actId="478"/>
          <ac:spMkLst>
            <pc:docMk/>
            <pc:sldMk cId="378657593" sldId="260"/>
            <ac:spMk id="5" creationId="{CB7135C2-7E8F-A59F-0329-E7DF4FD7673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49" creationId="{73280356-9911-758A-6EB3-39DE7F27A34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0" creationId="{DE634600-E71C-5899-BBA7-E90A346B4E5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1" creationId="{9176B45F-C970-F388-21AE-F6CB600DB6F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2" creationId="{276556C2-6D96-F014-CC80-EF98A00B87E9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3" creationId="{4863A90F-1843-6C6B-0BA6-B3059FD46BA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4" creationId="{058FCFDC-EE9D-F226-9769-09ABA8025B7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5" creationId="{8A838986-0B39-27FC-E439-5882A4CC505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6" creationId="{AA81EAC7-D6B3-9865-2527-D57C6F1A7874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7" creationId="{4AB2DF6D-8C73-BF2E-8BFD-20520BE41132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8" creationId="{8E87BEC8-49F8-391B-0D42-C23923B3E766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59" creationId="{02C08CF5-21FC-8D16-FE84-EA51E97248AE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0" creationId="{6CD0178F-68F2-E02E-D52F-1A15AB8C4915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1" creationId="{8FF70CB4-5BA5-8C71-ACAF-1BA36C93600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2" creationId="{E243D15D-9A9A-D9C7-D943-EED309A065B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3" creationId="{CB744B67-4B8B-FC6D-8DD9-758E4A8172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4" creationId="{F4A14EAC-711E-36BD-E2A5-1AC6CE1D970B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5" creationId="{BABDA85A-8949-FCB1-344C-9D18BCD6B7E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6" creationId="{D932262F-9945-B349-D3C8-8E6894234D9C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7" creationId="{587F322A-35C1-3B23-E8F3-6B9B5FE0474A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8" creationId="{B504F98D-1194-1D34-590D-121A6900935F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69" creationId="{EF1E080F-27A6-9FC4-B848-3B3CB1B93E83}"/>
          </ac:spMkLst>
        </pc:spChg>
        <pc:spChg chg="del mod">
          <ac:chgData name="Thiago Henrique Gomes Panini" userId="cc6a5c77081c362d" providerId="LiveId" clId="{F97895CD-4F64-4CAC-B5BD-4DB4944F3D08}" dt="2023-02-04T20:31:53.904" v="23" actId="478"/>
          <ac:spMkLst>
            <pc:docMk/>
            <pc:sldMk cId="378657593" sldId="260"/>
            <ac:spMk id="73" creationId="{DED990CA-F66F-C16E-57E9-1EBDC19CD8F9}"/>
          </ac:spMkLst>
        </pc:spChg>
        <pc:spChg chg="del mod">
          <ac:chgData name="Thiago Henrique Gomes Panini" userId="cc6a5c77081c362d" providerId="LiveId" clId="{F97895CD-4F64-4CAC-B5BD-4DB4944F3D08}" dt="2023-02-04T20:31:46.229" v="21" actId="478"/>
          <ac:spMkLst>
            <pc:docMk/>
            <pc:sldMk cId="378657593" sldId="260"/>
            <ac:spMk id="74" creationId="{CC08E26C-8C9C-285B-4C29-B96E3D8CBBFD}"/>
          </ac:spMkLst>
        </pc:spChg>
        <pc:spChg chg="del mod">
          <ac:chgData name="Thiago Henrique Gomes Panini" userId="cc6a5c77081c362d" providerId="LiveId" clId="{F97895CD-4F64-4CAC-B5BD-4DB4944F3D08}" dt="2023-02-04T20:32:01.216" v="27" actId="478"/>
          <ac:spMkLst>
            <pc:docMk/>
            <pc:sldMk cId="378657593" sldId="260"/>
            <ac:spMk id="75" creationId="{E84E02E1-28CC-6918-DA84-B637F93ECE4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6" creationId="{2400100D-ABF9-CE7C-7AB7-59F8B40D8678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7" creationId="{F025483A-A886-7703-0982-EAC927011B77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8" creationId="{250DB09B-A63A-1616-BED0-FB3FDCE02A81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79" creationId="{9AE712C7-C8E2-1802-58DE-C6F2A2C3D8C3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0" creationId="{6E1044A9-789A-ED3F-C0E0-49FA61A6353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1" creationId="{B526404D-E36A-2E3B-9AA2-6CD64D3EA4E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2" creationId="{3FF43028-983F-DCDA-9FEA-10BBA1FE5DAD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3" creationId="{80DED914-F434-F28E-1494-61C1F32283B0}"/>
          </ac:spMkLst>
        </pc:spChg>
        <pc:spChg chg="mod">
          <ac:chgData name="Thiago Henrique Gomes Panini" userId="cc6a5c77081c362d" providerId="LiveId" clId="{F97895CD-4F64-4CAC-B5BD-4DB4944F3D08}" dt="2023-02-04T20:37:44.962" v="79" actId="1076"/>
          <ac:spMkLst>
            <pc:docMk/>
            <pc:sldMk cId="378657593" sldId="260"/>
            <ac:spMk id="84" creationId="{774ACFD1-0F59-AD18-BE4F-6A7D7A741009}"/>
          </ac:spMkLst>
        </pc:spChg>
        <pc:spChg chg="del mod">
          <ac:chgData name="Thiago Henrique Gomes Panini" userId="cc6a5c77081c362d" providerId="LiveId" clId="{F97895CD-4F64-4CAC-B5BD-4DB4944F3D08}" dt="2023-02-04T20:31:58.681" v="25" actId="478"/>
          <ac:spMkLst>
            <pc:docMk/>
            <pc:sldMk cId="378657593" sldId="260"/>
            <ac:spMk id="85" creationId="{1F4CB017-77D9-FFAF-E988-5947023425A5}"/>
          </ac:spMkLst>
        </pc:spChg>
        <pc:spChg chg="del mod">
          <ac:chgData name="Thiago Henrique Gomes Panini" userId="cc6a5c77081c362d" providerId="LiveId" clId="{F97895CD-4F64-4CAC-B5BD-4DB4944F3D08}" dt="2023-02-04T20:31:55.359" v="24" actId="478"/>
          <ac:spMkLst>
            <pc:docMk/>
            <pc:sldMk cId="378657593" sldId="260"/>
            <ac:spMk id="86" creationId="{07D47C98-ACF6-3AEB-B137-56843EEB393D}"/>
          </ac:spMkLst>
        </pc:spChg>
        <pc:spChg chg="del mod">
          <ac:chgData name="Thiago Henrique Gomes Panini" userId="cc6a5c77081c362d" providerId="LiveId" clId="{F97895CD-4F64-4CAC-B5BD-4DB4944F3D08}" dt="2023-02-04T20:32:00.051" v="26" actId="478"/>
          <ac:spMkLst>
            <pc:docMk/>
            <pc:sldMk cId="378657593" sldId="260"/>
            <ac:spMk id="87" creationId="{2904F738-8CF1-FC08-4E7F-6452DD058714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8" creationId="{1B78F15C-E526-C0EB-A7A1-C6D11697C9FC}"/>
          </ac:spMkLst>
        </pc:spChg>
        <pc:spChg chg="add 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89" creationId="{8DD3CC07-E043-0867-E834-014B152C5B7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1" creationId="{A156522F-C2B1-59C8-A839-0B8F20F761B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2" creationId="{BBC74146-4EED-3F1B-4A80-E0426260329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3" creationId="{2C3BD0B6-8905-8603-CAAA-0CCD39DD40D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4" creationId="{04CC8970-AA42-D910-A471-70331522870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5" creationId="{0E043AB6-5DCD-B532-48E8-36D6547F318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6" creationId="{0F721283-F82A-FB35-71BA-CC0FB3123C2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7" creationId="{C4528A87-15EC-C6FB-28DC-EF1846E8FBD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8" creationId="{D98BC7B9-BA3A-509D-9ACD-FE5DB9260E3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99" creationId="{B54C5838-4A31-9AD5-804E-B97219519047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0" creationId="{ABCE420E-A55F-D500-E212-60921432AA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1" creationId="{874C771B-A8EF-9931-EC94-5C6303F189D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2" creationId="{B35A171C-3C4A-9216-2400-7E5C0ACA2EAC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3" creationId="{AD8C5AF8-1C2C-87B3-66E3-847E0D854930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4" creationId="{E52365EC-10B3-3D8C-35FE-5B0C6492152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5" creationId="{6A1195F8-6931-7DC2-06D5-BFD8426E9CE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6" creationId="{1649BC4C-DC02-6535-B3A7-5AA4A2C2E52A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7" creationId="{F4AC9CCA-7FBE-9C67-D4EE-D3FE441658C6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8" creationId="{F0D126C0-8935-00AB-5849-D32954E62B2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09" creationId="{A9E1DFA4-D73C-51C6-A95A-20547FCB5A24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0" creationId="{ED8903FC-A0B6-726F-922C-F4072B36410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1" creationId="{D0BF0BD5-A26A-47AB-610E-7B47E32FC135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3" creationId="{37E06D03-54D8-3DDC-73A1-8707032CB44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4" creationId="{6AD32C5A-1817-4A31-7070-013E706075A1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5" creationId="{42C43214-D238-B532-26FA-2E952E8C778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6" creationId="{6341F5F1-1E7B-BC17-2FAC-287F4CCE1072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7" creationId="{777C89B7-D25F-7F8D-262E-94FC4BB6E5D3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8" creationId="{08FBDDD4-6581-5074-09A4-5450D315520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19" creationId="{EFAC663D-9D5B-609D-63DB-ECB233747DCB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0" creationId="{87DD1B13-2845-D62F-E8C9-B802A24C6E08}"/>
          </ac:spMkLst>
        </pc:spChg>
        <pc:spChg chg="mod">
          <ac:chgData name="Thiago Henrique Gomes Panini" userId="cc6a5c77081c362d" providerId="LiveId" clId="{F97895CD-4F64-4CAC-B5BD-4DB4944F3D08}" dt="2023-02-04T20:40:22.108" v="107" actId="1076"/>
          <ac:spMkLst>
            <pc:docMk/>
            <pc:sldMk cId="378657593" sldId="260"/>
            <ac:spMk id="121" creationId="{6ADC47E8-840A-4079-75DB-2943824C2536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4" creationId="{F3C34F45-A99D-AFEC-778B-0672F4EBC1F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5" creationId="{8D91FC2B-E418-1720-C922-790858F7145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27" creationId="{6608C0B6-5CC7-988B-8969-339DB170F50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4" creationId="{6EDFE955-14FF-DCA3-AA85-3B8A9B4660BE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5" creationId="{3B0A8920-7EC5-7147-2C40-15FD565A797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7" creationId="{92079ECB-1DCF-2584-CBAC-5C3A805FB4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29" creationId="{E721B43A-10AB-530D-A226-9D0749871F6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1" creationId="{891E8934-93A4-FC67-8308-A546DFC2A00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2" creationId="{ABBB9AC4-7A3D-646A-E7A6-A3701E3A041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3" creationId="{4B8CB13E-DA34-D39C-48ED-30389BF319A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4" creationId="{51417EEA-80C5-DF11-09A7-85ABD2171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5" creationId="{9904B3A2-FA65-4CC8-CA28-3EF3E76EAB05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6" creationId="{EF892867-CABA-EAB2-9D5B-D65AD612ED5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7" creationId="{B93970A7-AB34-E95C-5E7C-6609C51CA23A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8" creationId="{56C6FED8-88E8-9464-A538-8FF3DA3FD58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39" creationId="{8CC97BCA-17D9-585C-A3C3-530EDB71BD82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0" creationId="{C60B1ED2-1E36-1D1B-D02D-28AA4FAE5DC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1" creationId="{0462790A-780E-08EE-8918-3C5B88CABD8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2" creationId="{F444C0B5-3328-C094-F409-D0B22BB3FECC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3" creationId="{8D07D7C6-E66D-0776-1A13-185BCAFF291D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4" creationId="{8E6066DF-F031-C237-4CFF-DCC3006E7637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5" creationId="{1F595266-C37D-0630-4577-9010F4B6A32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46" creationId="{D8CC9258-77D2-25A6-5476-AD8B7B68B10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0" creationId="{36A84CA1-964E-996D-CE0F-31C3402DB473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1" creationId="{CC55957A-1E7A-943F-53F1-C760D96B64D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2" creationId="{728A6868-04F1-EFDB-1844-DE820754A42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3" creationId="{17447C98-8017-51DF-6B3D-0D436BD31A8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4" creationId="{5CEA14EC-985C-D602-5C5C-CE6FCC06066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5" creationId="{E41DA540-EB96-71F2-4330-E2F12749EF29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6" creationId="{0BB632E6-1646-3AEA-2A7D-B785180777D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7" creationId="{BF95AE3D-43BB-A33F-CC6E-82AAFE508C58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8" creationId="{31D8F894-E180-269E-8BEF-2CC1B52D80BB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59" creationId="{05BB532F-2031-B68B-C6D5-DDFB3B2E013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0" creationId="{262AF5BD-1908-6815-C5F6-5CD0605F33F0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1" creationId="{CDAF4628-F04C-C390-A098-C8C4C9CE2724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2" creationId="{0C8CA347-A824-AD84-2709-2E9ED5D30781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3" creationId="{951E50CF-A83D-DAA0-3114-38C4B0ADF8FF}"/>
          </ac:spMkLst>
        </pc:spChg>
        <pc:spChg chg="mod">
          <ac:chgData name="Thiago Henrique Gomes Panini" userId="cc6a5c77081c362d" providerId="LiveId" clId="{F97895CD-4F64-4CAC-B5BD-4DB4944F3D08}" dt="2023-02-04T20:38:22.308" v="84" actId="1076"/>
          <ac:spMkLst>
            <pc:docMk/>
            <pc:sldMk cId="378657593" sldId="260"/>
            <ac:spMk id="1064" creationId="{0E60349B-B542-7AC2-3C3A-AF40ED7F75E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7" creationId="{98FE8A60-31CA-85FE-2041-99C04E5C3F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68" creationId="{338E7C07-42C5-9541-71C7-E489BEA7CED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1" creationId="{09A1E48C-47E6-B72D-412F-9E68026E356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2" creationId="{5E3D2D8B-7E81-B575-4842-E6E6CD236370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3" creationId="{1613BD70-FE87-C3FB-C054-A6638A19F9EF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4" creationId="{621F3B84-3952-5D35-0161-6A3C1834CFC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5" creationId="{CB0B1B04-7B59-3B11-BEAD-2070984EF38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6" creationId="{465FD9E4-05A9-3B5A-0576-BBD389B254D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7" creationId="{66659841-CE2A-F5BC-C30D-B80BE175BBC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8" creationId="{039313E5-43A3-AFFE-D602-4FB09326510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79" creationId="{79181856-1217-9B45-99CC-9CCC11222A2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0" creationId="{268D90D0-7AE0-E4F0-91FA-44056A3E8391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1" creationId="{AA47DB4B-83CD-455C-B556-FB2BFE8617A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2" creationId="{34330427-0D93-919D-5BD3-5AD98B8CEC77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3" creationId="{2F555F77-BD16-5BDB-EF93-B4316CD979E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4" creationId="{F3D992BD-E4EA-EC4A-1160-6EBCE58ECB5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5" creationId="{593C0E62-A63A-4346-C066-6929A3A94E6C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6" creationId="{5D1DB0E0-BC54-31EB-D7E1-2A1C0E609B2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7" creationId="{33AAAAA2-581E-037B-3730-143A75ACCC0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8" creationId="{3155BFA5-E412-742C-7411-73BBA5BE554B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89" creationId="{C36D1990-CD35-3CA3-ECD6-8D99E0D93074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0" creationId="{6CE66C12-7514-7D93-D0D0-560F36D57D4A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1" creationId="{BB713230-CBE1-CBB1-7F29-0EC46101E2F2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3" creationId="{28F4E9F0-6851-88B6-2A35-A283C3D25E1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4" creationId="{955444F5-3DCF-61F4-F9BA-815B0E9DD4C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5" creationId="{A014EB76-EA0F-55E2-CC82-D53224AECC3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6" creationId="{6A3F0DE4-348B-B149-C60A-466FA0DCF045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7" creationId="{8E200142-510B-1CC8-4E23-8D7925E48CAE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8" creationId="{D0B7B477-4E7F-B5CE-2C51-17513E9DEAFD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099" creationId="{4CC60ED8-D5D9-859E-2E98-3E6A06B329A9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0" creationId="{5C1640C5-DD75-EBAF-5E9F-F865BECF2DB6}"/>
          </ac:spMkLst>
        </pc:spChg>
        <pc:spChg chg="mod">
          <ac:chgData name="Thiago Henrique Gomes Panini" userId="cc6a5c77081c362d" providerId="LiveId" clId="{F97895CD-4F64-4CAC-B5BD-4DB4944F3D08}" dt="2023-02-04T20:40:56.946" v="117" actId="1076"/>
          <ac:spMkLst>
            <pc:docMk/>
            <pc:sldMk cId="378657593" sldId="260"/>
            <ac:spMk id="1101" creationId="{C39E6B2F-9B02-AC7E-60D9-2CB7DB8FF3B3}"/>
          </ac:spMkLst>
        </pc:spChg>
        <pc:spChg chg="add mod ord">
          <ac:chgData name="Thiago Henrique Gomes Panini" userId="cc6a5c77081c362d" providerId="LiveId" clId="{F97895CD-4F64-4CAC-B5BD-4DB4944F3D08}" dt="2023-02-04T20:41:52.497" v="122" actId="207"/>
          <ac:spMkLst>
            <pc:docMk/>
            <pc:sldMk cId="378657593" sldId="260"/>
            <ac:spMk id="1102" creationId="{12DB464E-AD6F-30BD-67BE-5AF67E8EFD0E}"/>
          </ac:spMkLst>
        </pc:spChg>
        <pc:grpChg chg="add del mod">
          <ac:chgData name="Thiago Henrique Gomes Panini" userId="cc6a5c77081c362d" providerId="LiveId" clId="{F97895CD-4F64-4CAC-B5BD-4DB4944F3D08}" dt="2023-02-04T20:31:51.681" v="22" actId="165"/>
          <ac:grpSpMkLst>
            <pc:docMk/>
            <pc:sldMk cId="378657593" sldId="260"/>
            <ac:grpSpMk id="2" creationId="{EE3F6549-D612-E0C8-519A-8C2D757576B7}"/>
          </ac:grpSpMkLst>
        </pc:grpChg>
        <pc:grpChg chg="del">
          <ac:chgData name="Thiago Henrique Gomes Panini" userId="cc6a5c77081c362d" providerId="LiveId" clId="{F97895CD-4F64-4CAC-B5BD-4DB4944F3D08}" dt="2023-02-04T20:31:24.069" v="4" actId="478"/>
          <ac:grpSpMkLst>
            <pc:docMk/>
            <pc:sldMk cId="378657593" sldId="260"/>
            <ac:grpSpMk id="6" creationId="{99BD9C89-0770-C395-0B69-47A632C9022F}"/>
          </ac:grpSpMkLst>
        </pc:grpChg>
        <pc:grpChg chg="del mod topLvl">
          <ac:chgData name="Thiago Henrique Gomes Panini" userId="cc6a5c77081c362d" providerId="LiveId" clId="{F97895CD-4F64-4CAC-B5BD-4DB4944F3D08}" dt="2023-02-04T20:37:47.443" v="80" actId="478"/>
          <ac:grpSpMkLst>
            <pc:docMk/>
            <pc:sldMk cId="378657593" sldId="260"/>
            <ac:grpSpMk id="48" creationId="{56925CB9-2F48-8000-38D0-5454CCC262CC}"/>
          </ac:grpSpMkLst>
        </pc:grpChg>
        <pc:grpChg chg="del mod">
          <ac:chgData name="Thiago Henrique Gomes Panini" userId="cc6a5c77081c362d" providerId="LiveId" clId="{F97895CD-4F64-4CAC-B5BD-4DB4944F3D08}" dt="2023-02-04T20:31:53.904" v="23" actId="478"/>
          <ac:grpSpMkLst>
            <pc:docMk/>
            <pc:sldMk cId="378657593" sldId="260"/>
            <ac:grpSpMk id="70" creationId="{4D990058-54C8-7C7A-6822-FA8665CE8E0C}"/>
          </ac:grpSpMkLst>
        </pc:grpChg>
        <pc:grpChg chg="mod">
          <ac:chgData name="Thiago Henrique Gomes Panini" userId="cc6a5c77081c362d" providerId="LiveId" clId="{F97895CD-4F64-4CAC-B5BD-4DB4944F3D08}" dt="2023-02-04T20:37:44.962" v="79" actId="1076"/>
          <ac:grpSpMkLst>
            <pc:docMk/>
            <pc:sldMk cId="378657593" sldId="260"/>
            <ac:grpSpMk id="71" creationId="{7B5F4509-6F7F-EEE0-D7F0-CC79A0408914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90" creationId="{8120718E-E742-94DF-27DB-D2BB044A46E8}"/>
          </ac:grpSpMkLst>
        </pc:grpChg>
        <pc:grpChg chg="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12" creationId="{04ADD8B9-0372-1189-82AE-7F378E385FF5}"/>
          </ac:grpSpMkLst>
        </pc:grpChg>
        <pc:grpChg chg="add del mod">
          <ac:chgData name="Thiago Henrique Gomes Panini" userId="cc6a5c77081c362d" providerId="LiveId" clId="{F97895CD-4F64-4CAC-B5BD-4DB4944F3D08}" dt="2023-02-04T20:38:26.561" v="85" actId="478"/>
          <ac:grpSpMkLst>
            <pc:docMk/>
            <pc:sldMk cId="378657593" sldId="260"/>
            <ac:grpSpMk id="123" creationId="{52E66A19-A73C-D297-2A50-5126156B773C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26" creationId="{C440E055-ED7B-168A-FA7F-3E706B4BFD75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7" creationId="{49F10234-8A30-EFE9-243D-E1D8F03B3F8D}"/>
          </ac:grpSpMkLst>
        </pc:grpChg>
        <pc:grpChg chg="mod">
          <ac:chgData name="Thiago Henrique Gomes Panini" userId="cc6a5c77081c362d" providerId="LiveId" clId="{F97895CD-4F64-4CAC-B5BD-4DB4944F3D08}" dt="2023-02-04T20:38:22.308" v="84" actId="1076"/>
          <ac:grpSpMkLst>
            <pc:docMk/>
            <pc:sldMk cId="378657593" sldId="260"/>
            <ac:grpSpMk id="1048" creationId="{110EB312-1BAF-82C6-8BCF-DF2DA69AB6A5}"/>
          </ac:grpSpMkLst>
        </pc:grpChg>
        <pc:grpChg chg="add mod">
          <ac:chgData name="Thiago Henrique Gomes Panini" userId="cc6a5c77081c362d" providerId="LiveId" clId="{F97895CD-4F64-4CAC-B5BD-4DB4944F3D08}" dt="2023-02-04T20:40:22.108" v="107" actId="1076"/>
          <ac:grpSpMkLst>
            <pc:docMk/>
            <pc:sldMk cId="378657593" sldId="260"/>
            <ac:grpSpMk id="1065" creationId="{2827E1F5-7855-5D57-FE2E-A8BE19A2E9E8}"/>
          </ac:grpSpMkLst>
        </pc:grpChg>
        <pc:grpChg chg="add 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6" creationId="{119A787F-116E-5EAC-9523-980520474AD9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69" creationId="{8BA46417-F4E2-F0B4-A443-E1402ECD3842}"/>
          </ac:grpSpMkLst>
        </pc:grpChg>
        <pc:grpChg chg="mod">
          <ac:chgData name="Thiago Henrique Gomes Panini" userId="cc6a5c77081c362d" providerId="LiveId" clId="{F97895CD-4F64-4CAC-B5BD-4DB4944F3D08}" dt="2023-02-04T20:40:56.946" v="117" actId="1076"/>
          <ac:grpSpMkLst>
            <pc:docMk/>
            <pc:sldMk cId="378657593" sldId="260"/>
            <ac:grpSpMk id="1092" creationId="{DD2711F0-ED73-C651-FBD1-EB13431B699A}"/>
          </ac:grpSpMkLst>
        </pc:grpChg>
        <pc:picChg chg="add del">
          <ac:chgData name="Thiago Henrique Gomes Panini" userId="cc6a5c77081c362d" providerId="LiveId" clId="{F97895CD-4F64-4CAC-B5BD-4DB4944F3D08}" dt="2023-02-04T20:31:22.762" v="3" actId="478"/>
          <ac:picMkLst>
            <pc:docMk/>
            <pc:sldMk cId="378657593" sldId="260"/>
            <ac:picMk id="3" creationId="{DDDA6DE8-C7C3-138A-C4A5-44EACC0E779D}"/>
          </ac:picMkLst>
        </pc:picChg>
        <pc:picChg chg="del mod">
          <ac:chgData name="Thiago Henrique Gomes Panini" userId="cc6a5c77081c362d" providerId="LiveId" clId="{F97895CD-4F64-4CAC-B5BD-4DB4944F3D08}" dt="2023-02-04T20:31:45.380" v="20" actId="478"/>
          <ac:picMkLst>
            <pc:docMk/>
            <pc:sldMk cId="378657593" sldId="260"/>
            <ac:picMk id="72" creationId="{799BF86F-32B8-7CAC-E438-14C25AE84ED4}"/>
          </ac:picMkLst>
        </pc:picChg>
        <pc:picChg chg="add mod">
          <ac:chgData name="Thiago Henrique Gomes Panini" userId="cc6a5c77081c362d" providerId="LiveId" clId="{F97895CD-4F64-4CAC-B5BD-4DB4944F3D08}" dt="2023-02-04T20:40:22.108" v="107" actId="1076"/>
          <ac:picMkLst>
            <pc:docMk/>
            <pc:sldMk cId="378657593" sldId="260"/>
            <ac:picMk id="122" creationId="{EBEFC07E-E8CA-3819-A89F-01F7A6DDAEBC}"/>
          </ac:picMkLst>
        </pc:picChg>
        <pc:picChg chg="add del mod">
          <ac:chgData name="Thiago Henrique Gomes Panini" userId="cc6a5c77081c362d" providerId="LiveId" clId="{F97895CD-4F64-4CAC-B5BD-4DB4944F3D08}" dt="2023-02-04T20:37:51.562" v="81" actId="478"/>
          <ac:picMkLst>
            <pc:docMk/>
            <pc:sldMk cId="378657593" sldId="260"/>
            <ac:picMk id="1026" creationId="{C69C0A2A-EC1C-8BFE-D4E1-FEE7A89BE5AE}"/>
          </ac:picMkLst>
        </pc:picChg>
        <pc:picChg chg="add del mod">
          <ac:chgData name="Thiago Henrique Gomes Panini" userId="cc6a5c77081c362d" providerId="LiveId" clId="{F97895CD-4F64-4CAC-B5BD-4DB4944F3D08}" dt="2023-02-04T20:36:28.180" v="69" actId="478"/>
          <ac:picMkLst>
            <pc:docMk/>
            <pc:sldMk cId="378657593" sldId="260"/>
            <ac:picMk id="1028" creationId="{085DD469-6ECD-D661-CC6F-5BB5C179E184}"/>
          </ac:picMkLst>
        </pc:picChg>
        <pc:picChg chg="add del mod">
          <ac:chgData name="Thiago Henrique Gomes Panini" userId="cc6a5c77081c362d" providerId="LiveId" clId="{F97895CD-4F64-4CAC-B5BD-4DB4944F3D08}" dt="2023-02-04T20:37:47.443" v="80" actId="478"/>
          <ac:picMkLst>
            <pc:docMk/>
            <pc:sldMk cId="378657593" sldId="260"/>
            <ac:picMk id="1030" creationId="{650A7CB9-A461-181A-45B1-97A315934B00}"/>
          </ac:picMkLst>
        </pc:picChg>
        <pc:picChg chg="mod">
          <ac:chgData name="Thiago Henrique Gomes Panini" userId="cc6a5c77081c362d" providerId="LiveId" clId="{F97895CD-4F64-4CAC-B5BD-4DB4944F3D08}" dt="2023-02-04T20:38:22.308" v="84" actId="1076"/>
          <ac:picMkLst>
            <pc:docMk/>
            <pc:sldMk cId="378657593" sldId="260"/>
            <ac:picMk id="1049" creationId="{F52B8051-8392-F4BC-258B-F1781BBA7F4A}"/>
          </ac:picMkLst>
        </pc:picChg>
        <pc:picChg chg="mod">
          <ac:chgData name="Thiago Henrique Gomes Panini" userId="cc6a5c77081c362d" providerId="LiveId" clId="{F97895CD-4F64-4CAC-B5BD-4DB4944F3D08}" dt="2023-02-04T20:40:56.946" v="117" actId="1076"/>
          <ac:picMkLst>
            <pc:docMk/>
            <pc:sldMk cId="378657593" sldId="260"/>
            <ac:picMk id="1070" creationId="{A89B3EAA-9D69-460A-7E09-550FEEF54347}"/>
          </ac:picMkLst>
        </pc:picChg>
        <pc:picChg chg="add del mod">
          <ac:chgData name="Thiago Henrique Gomes Panini" userId="cc6a5c77081c362d" providerId="LiveId" clId="{F97895CD-4F64-4CAC-B5BD-4DB4944F3D08}" dt="2023-02-04T20:42:00.467" v="123" actId="478"/>
          <ac:picMkLst>
            <pc:docMk/>
            <pc:sldMk cId="378657593" sldId="260"/>
            <ac:picMk id="1103" creationId="{31079DD1-FE3F-71F3-6EFE-3390C184F13E}"/>
          </ac:picMkLst>
        </pc:picChg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2313499986" sldId="262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1169087057" sldId="263"/>
        </pc:sldMkLst>
      </pc:sldChg>
      <pc:sldChg chg="del">
        <pc:chgData name="Thiago Henrique Gomes Panini" userId="cc6a5c77081c362d" providerId="LiveId" clId="{F97895CD-4F64-4CAC-B5BD-4DB4944F3D08}" dt="2023-02-04T20:55:28.715" v="271" actId="47"/>
        <pc:sldMkLst>
          <pc:docMk/>
          <pc:sldMk cId="3768461981" sldId="265"/>
        </pc:sldMkLst>
      </pc:sldChg>
      <pc:sldChg chg="addSp delSp modSp mod">
        <pc:chgData name="Thiago Henrique Gomes Panini" userId="cc6a5c77081c362d" providerId="LiveId" clId="{F97895CD-4F64-4CAC-B5BD-4DB4944F3D08}" dt="2023-02-04T21:03:58.612" v="393" actId="164"/>
        <pc:sldMkLst>
          <pc:docMk/>
          <pc:sldMk cId="241076146" sldId="267"/>
        </pc:sldMkLst>
        <pc:spChg chg="del">
          <ac:chgData name="Thiago Henrique Gomes Panini" userId="cc6a5c77081c362d" providerId="LiveId" clId="{F97895CD-4F64-4CAC-B5BD-4DB4944F3D08}" dt="2023-02-04T21:02:13.805" v="362" actId="478"/>
          <ac:spMkLst>
            <pc:docMk/>
            <pc:sldMk cId="241076146" sldId="267"/>
            <ac:spMk id="5" creationId="{C6A01FD5-84E5-2381-286B-F32C449D063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7" creationId="{CD386FF3-E56E-5DCB-7EA7-8A92AF1F5EF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8" creationId="{3BE88558-C071-86CC-F455-F698CAFE101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1" creationId="{A28C958E-D021-482F-F429-477BA054FB1A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2" creationId="{0B6E9DA1-7B02-31DD-E85B-173E350050C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3" creationId="{6DB0EC71-092B-FA92-3402-407F3DFCD49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4" creationId="{7A6FD315-4FBE-837E-1AEB-87BC0CFBAC39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5" creationId="{FB8D0BC5-F479-E1DB-22F8-C513B66D12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6" creationId="{52F9BD25-5D67-734A-AED9-8366EE9BCF9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7" creationId="{FE4A853B-EE6F-5C02-F7FC-CBCC6571641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8" creationId="{2976EA5B-6058-A91F-B103-63C86D829BC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19" creationId="{A3B9344D-7BF1-9182-58C4-95D4FE7A59C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0" creationId="{53503A5F-17A6-1EA8-F907-683971E26DE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1" creationId="{BC8CF265-CF0D-B0DF-9CC7-FFF01C675C06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2" creationId="{326E2021-5B1D-EAED-8FC7-C03CBD9752B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3" creationId="{F40433FA-5F06-2AE4-0818-3C482A72CA0C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4" creationId="{FB3B6AB2-1D2A-9299-A15C-C78182F2ABDF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5" creationId="{7C8074B4-4119-95C4-7052-63ECF349CA0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6" creationId="{50992BF0-74D8-910B-644A-C85C1AB30B32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7" creationId="{65318741-D16C-1C2B-DFFA-B42E77F26720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8" creationId="{2A2C4EDA-1089-C6A7-3D48-9E85CFED46F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29" creationId="{977B53CF-0A5E-9DBA-16B8-2E5E7B31323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0" creationId="{188C7390-CA9A-F42A-81D9-298A26BFAC28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1" creationId="{6D596A78-0470-7795-B6A3-F38F430E578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3" creationId="{FE8A8274-4DB4-536B-4778-B6E23644B365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4" creationId="{99CD52B4-B458-E5DE-44E2-B6E73DC48461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5" creationId="{BF50CCB3-1512-2C2B-EE82-962ECF770E9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6" creationId="{1BF5CF20-BC34-194A-1956-DC84565F9B63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7" creationId="{5AC9C354-B0AA-568C-081C-7C1994147C0D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8" creationId="{6A1FB955-F4DE-D710-3C1A-E5845D45DEB4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39" creationId="{88AD3307-1254-4A6C-23B3-591F92DC3A5B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0" creationId="{6CD6CA86-6739-68C7-CB86-9884635CC027}"/>
          </ac:spMkLst>
        </pc:spChg>
        <pc:spChg chg="mod">
          <ac:chgData name="Thiago Henrique Gomes Panini" userId="cc6a5c77081c362d" providerId="LiveId" clId="{F97895CD-4F64-4CAC-B5BD-4DB4944F3D08}" dt="2023-02-04T20:55:36.951" v="273"/>
          <ac:spMkLst>
            <pc:docMk/>
            <pc:sldMk cId="241076146" sldId="267"/>
            <ac:spMk id="41" creationId="{AF446376-9237-FBB3-1BD6-2434690E234B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3" creationId="{C8B2DCBE-DF4C-5D57-79B1-903E5A9C4D2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4" creationId="{83F26126-6751-FAB8-924A-A4909BD8CB47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7" creationId="{C2D528B8-6230-A5C6-DC07-E5E0C894320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8" creationId="{6C24B22A-F69C-18F9-1DBF-953119D90BA6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49" creationId="{01464EEB-9D9E-40B5-D84A-48F6CAAD7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0" creationId="{1C159FB1-F0E0-8D3B-F91C-DD79547A752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1" creationId="{09D315C2-2401-E170-7614-81F6B878F2E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2" creationId="{534C3ED5-79E0-5933-A521-37018427496D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3" creationId="{EB446CAF-A38F-B610-190F-4E8641ABAD8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4" creationId="{5342F1B4-16EB-2D58-E4F6-B127D03EAE6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5" creationId="{AF2FEC9B-45DA-3303-2058-AA70FF9107EC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6" creationId="{2DC278A1-940A-BC4D-32F9-B5AE50EBCC7F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7" creationId="{52055ADA-D272-17B3-9AE6-F5E709774B2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8" creationId="{675CEFC9-500D-9A66-F560-49B7588F382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59" creationId="{F120A837-010B-8CE6-7BC3-477BC71D12FE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0" creationId="{975ADF7B-86E8-5CDC-B144-AFBB1FA40E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1" creationId="{559E0B47-7EA0-D633-17E2-6182A9A108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2" creationId="{11B645E5-3DDA-9BC0-305C-EB65BE9F981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3" creationId="{49C8D478-9A73-658B-61D7-137339189A9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4" creationId="{6DC76156-3E64-B1AE-AF93-E05798648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5" creationId="{C4295054-51F5-450B-E421-D32357DB7005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6" creationId="{7DFF66FB-8734-3741-3670-0B348AC0FC9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7" creationId="{1E381B78-2F9D-D82E-2324-FC6EB973BB8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69" creationId="{4DBA5AC4-6B80-564E-0781-F0CC14068D33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0" creationId="{17A37499-E6DF-C39B-A07A-364EA2769BE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1" creationId="{8A5B3051-BC66-14B4-1E34-8FB64C57A9C2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2" creationId="{C39982BC-B154-76FD-2A3C-235A27C8430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3" creationId="{C39950DB-4B0E-4252-6DB3-77ED56505580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4" creationId="{966E05A1-A599-02F8-3EF8-1293E9A3CA14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5" creationId="{7C76B54A-82FC-B811-BA8C-9EFE5AF06289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6" creationId="{7921BF3E-8D34-1AD3-C55E-A93B26FB08B1}"/>
          </ac:spMkLst>
        </pc:spChg>
        <pc:spChg chg="mod">
          <ac:chgData name="Thiago Henrique Gomes Panini" userId="cc6a5c77081c362d" providerId="LiveId" clId="{F97895CD-4F64-4CAC-B5BD-4DB4944F3D08}" dt="2023-02-04T20:55:44.207" v="277" actId="1076"/>
          <ac:spMkLst>
            <pc:docMk/>
            <pc:sldMk cId="241076146" sldId="267"/>
            <ac:spMk id="77" creationId="{92F06859-8B47-A193-9065-398616B6EDA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79" creationId="{3BECA23B-B43A-66AF-45F1-3F41584BCD4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0" creationId="{1F968038-4BD0-9752-8BA3-1350E057DBD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3" creationId="{D6C5F096-65BB-DCF0-756F-D14AF6F977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4" creationId="{2BFEDC4C-552E-BAA0-89A9-739E76F824C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5" creationId="{CF68E8BC-8707-A056-0DEC-AA3556C4205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6" creationId="{3384995D-2BAA-4D9C-3114-ECD5E70DE4A8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7" creationId="{20B5504D-CACB-3AE7-F105-FEF46FC79FB9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88" creationId="{3FFD452D-C5BA-9FFD-BDD0-1A632F6BCA44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0" creationId="{F36AAAB8-3D17-AC4D-6B80-07CE3E17C0B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1" creationId="{3C693CDB-1394-A474-7526-00F7438ABF1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2" creationId="{99662622-6EE7-0892-43AA-1A969336A7C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3" creationId="{68DB2E0C-3912-6167-D5BA-9022E6922F7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4" creationId="{CF1CEE09-7AC3-6CE5-F408-7E20C054808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5" creationId="{52CECF9E-7F52-97E4-9E85-636E7469B0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6" creationId="{55B1A140-A866-F48F-13D2-B7B5758936D7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7" creationId="{BD033298-35C2-9189-3AE3-789387CDEBE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8" creationId="{375216E9-4626-3EFC-2915-F375C8C3CDD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99" creationId="{91ACA978-0A75-390B-193C-F8963ED30CD0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0" creationId="{DD33202E-11B3-A142-DD88-F8DD0DA42A9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1" creationId="{4EBA6BC7-EAF7-0DD6-4E42-7CB62602B20A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2" creationId="{1127357C-13EA-2504-D3B5-4BD233E0F5CB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3" creationId="{FBC2C5EB-6D6F-595C-A3CB-D7280E643A4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4" creationId="{C1D99D74-5378-1938-3274-558F8EFF9D6F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6" creationId="{BF3ED50F-78C3-E98B-522C-FFF39FF79E4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7" creationId="{779458B2-A892-7573-7066-DCEBF7702061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8" creationId="{68F7D215-450F-5644-6351-F84DFE8E9A23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09" creationId="{7BF2D325-709B-87EE-B32D-862D702798A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0" creationId="{E3AE9526-7CE6-5F15-F7E4-5D3D2F1F237D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1" creationId="{61AABB8A-DD70-6D30-45DC-606845A4EBEC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2" creationId="{43FC42AE-FC14-AB00-190E-B0A2E02C2655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3" creationId="{628B0BD8-46F7-406D-6103-666D6F422AFE}"/>
          </ac:spMkLst>
        </pc:spChg>
        <pc:spChg chg="mod">
          <ac:chgData name="Thiago Henrique Gomes Panini" userId="cc6a5c77081c362d" providerId="LiveId" clId="{F97895CD-4F64-4CAC-B5BD-4DB4944F3D08}" dt="2023-02-04T20:55:45.445" v="279"/>
          <ac:spMkLst>
            <pc:docMk/>
            <pc:sldMk cId="241076146" sldId="267"/>
            <ac:spMk id="114" creationId="{CA533830-D50E-D89B-A5E4-01EDC1BD8F3A}"/>
          </ac:spMkLst>
        </pc:spChg>
        <pc:spChg chg="add del mod">
          <ac:chgData name="Thiago Henrique Gomes Panini" userId="cc6a5c77081c362d" providerId="LiveId" clId="{F97895CD-4F64-4CAC-B5BD-4DB4944F3D08}" dt="2023-02-04T20:59:56.428" v="342" actId="478"/>
          <ac:spMkLst>
            <pc:docMk/>
            <pc:sldMk cId="241076146" sldId="267"/>
            <ac:spMk id="117" creationId="{2FA8A655-B3F2-135C-95AD-66C0FDDFE732}"/>
          </ac:spMkLst>
        </pc:spChg>
        <pc:spChg chg="add mod">
          <ac:chgData name="Thiago Henrique Gomes Panini" userId="cc6a5c77081c362d" providerId="LiveId" clId="{F97895CD-4F64-4CAC-B5BD-4DB4944F3D08}" dt="2023-02-04T21:03:35.925" v="391" actId="207"/>
          <ac:spMkLst>
            <pc:docMk/>
            <pc:sldMk cId="241076146" sldId="267"/>
            <ac:spMk id="122" creationId="{883BADA9-74DB-F4A6-E4B3-FB800A5FDFC6}"/>
          </ac:spMkLst>
        </pc:spChg>
        <pc:grpChg chg="add del mod">
          <ac:chgData name="Thiago Henrique Gomes Panini" userId="cc6a5c77081c362d" providerId="LiveId" clId="{F97895CD-4F64-4CAC-B5BD-4DB4944F3D08}" dt="2023-02-04T20:55:38.532" v="274"/>
          <ac:grpSpMkLst>
            <pc:docMk/>
            <pc:sldMk cId="241076146" sldId="267"/>
            <ac:grpSpMk id="6" creationId="{FE2CD5A6-0763-BF5A-22A2-3A36550E49BA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9" creationId="{53C50472-8B1D-9E84-8A4D-F43076F4B45F}"/>
          </ac:grpSpMkLst>
        </pc:grpChg>
        <pc:grpChg chg="mod">
          <ac:chgData name="Thiago Henrique Gomes Panini" userId="cc6a5c77081c362d" providerId="LiveId" clId="{F97895CD-4F64-4CAC-B5BD-4DB4944F3D08}" dt="2023-02-04T20:55:36.951" v="273"/>
          <ac:grpSpMkLst>
            <pc:docMk/>
            <pc:sldMk cId="241076146" sldId="267"/>
            <ac:grpSpMk id="32" creationId="{05731CA5-A9C3-56D6-116C-45B568E4EB26}"/>
          </ac:grpSpMkLst>
        </pc:grpChg>
        <pc:grpChg chg="add del mod">
          <ac:chgData name="Thiago Henrique Gomes Panini" userId="cc6a5c77081c362d" providerId="LiveId" clId="{F97895CD-4F64-4CAC-B5BD-4DB4944F3D08}" dt="2023-02-04T20:55:44.880" v="278"/>
          <ac:grpSpMkLst>
            <pc:docMk/>
            <pc:sldMk cId="241076146" sldId="267"/>
            <ac:grpSpMk id="42" creationId="{3995706B-FFC2-3517-BA52-FA3DC2E86D85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45" creationId="{F0B18E74-669E-FE70-929A-F0103E081DAE}"/>
          </ac:grpSpMkLst>
        </pc:grpChg>
        <pc:grpChg chg="mod">
          <ac:chgData name="Thiago Henrique Gomes Panini" userId="cc6a5c77081c362d" providerId="LiveId" clId="{F97895CD-4F64-4CAC-B5BD-4DB4944F3D08}" dt="2023-02-04T20:55:44.207" v="277" actId="1076"/>
          <ac:grpSpMkLst>
            <pc:docMk/>
            <pc:sldMk cId="241076146" sldId="267"/>
            <ac:grpSpMk id="68" creationId="{3903B719-208C-C908-8B31-1C0B41028AEC}"/>
          </ac:grpSpMkLst>
        </pc:grpChg>
        <pc:grpChg chg="add del mod">
          <ac:chgData name="Thiago Henrique Gomes Panini" userId="cc6a5c77081c362d" providerId="LiveId" clId="{F97895CD-4F64-4CAC-B5BD-4DB4944F3D08}" dt="2023-02-04T20:55:46.923" v="280"/>
          <ac:grpSpMkLst>
            <pc:docMk/>
            <pc:sldMk cId="241076146" sldId="267"/>
            <ac:grpSpMk id="78" creationId="{BD4BF730-D14F-60EC-8E96-F63A5534DD0B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81" creationId="{AA2281D1-B4EF-0F2B-3A36-831B9E463BF6}"/>
          </ac:grpSpMkLst>
        </pc:grpChg>
        <pc:grpChg chg="mod">
          <ac:chgData name="Thiago Henrique Gomes Panini" userId="cc6a5c77081c362d" providerId="LiveId" clId="{F97895CD-4F64-4CAC-B5BD-4DB4944F3D08}" dt="2023-02-04T20:55:45.445" v="279"/>
          <ac:grpSpMkLst>
            <pc:docMk/>
            <pc:sldMk cId="241076146" sldId="267"/>
            <ac:grpSpMk id="105" creationId="{D4394F6D-26A0-C57F-3FE9-B0C843298FC0}"/>
          </ac:grpSpMkLst>
        </pc:grpChg>
        <pc:grpChg chg="add mod">
          <ac:chgData name="Thiago Henrique Gomes Panini" userId="cc6a5c77081c362d" providerId="LiveId" clId="{F97895CD-4F64-4CAC-B5BD-4DB4944F3D08}" dt="2023-02-04T21:03:58.612" v="393" actId="164"/>
          <ac:grpSpMkLst>
            <pc:docMk/>
            <pc:sldMk cId="241076146" sldId="267"/>
            <ac:grpSpMk id="123" creationId="{CA2FE42B-BDFC-E000-06DC-29F4CF207C80}"/>
          </ac:grpSpMkLst>
        </pc:grpChg>
        <pc:grpChg chg="del">
          <ac:chgData name="Thiago Henrique Gomes Panini" userId="cc6a5c77081c362d" providerId="LiveId" clId="{F97895CD-4F64-4CAC-B5BD-4DB4944F3D08}" dt="2023-02-04T20:56:09.266" v="288" actId="478"/>
          <ac:grpSpMkLst>
            <pc:docMk/>
            <pc:sldMk cId="241076146" sldId="267"/>
            <ac:grpSpMk id="137" creationId="{38FBAED1-C2CD-E6B2-D9B7-496E44DD9A8A}"/>
          </ac:grpSpMkLst>
        </pc:grp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2" creationId="{58B29FF3-C52F-448F-CE21-E6A83B41279C}"/>
          </ac:picMkLst>
        </pc:picChg>
        <pc:picChg chg="del ord topLvl">
          <ac:chgData name="Thiago Henrique Gomes Panini" userId="cc6a5c77081c362d" providerId="LiveId" clId="{F97895CD-4F64-4CAC-B5BD-4DB4944F3D08}" dt="2023-02-04T20:56:40.072" v="296" actId="478"/>
          <ac:picMkLst>
            <pc:docMk/>
            <pc:sldMk cId="241076146" sldId="267"/>
            <ac:picMk id="3" creationId="{85DA4F43-CB0A-334B-9C23-313F0BFAD35A}"/>
          </ac:picMkLst>
        </pc:picChg>
        <pc:picChg chg="del">
          <ac:chgData name="Thiago Henrique Gomes Panini" userId="cc6a5c77081c362d" providerId="LiveId" clId="{F97895CD-4F64-4CAC-B5BD-4DB4944F3D08}" dt="2023-02-04T21:02:13.805" v="362" actId="478"/>
          <ac:picMkLst>
            <pc:docMk/>
            <pc:sldMk cId="241076146" sldId="267"/>
            <ac:picMk id="4" creationId="{A0F5EB9D-2934-15D3-786E-E68DA9F084B0}"/>
          </ac:picMkLst>
        </pc:picChg>
        <pc:picChg chg="mod">
          <ac:chgData name="Thiago Henrique Gomes Panini" userId="cc6a5c77081c362d" providerId="LiveId" clId="{F97895CD-4F64-4CAC-B5BD-4DB4944F3D08}" dt="2023-02-04T20:55:36.951" v="273"/>
          <ac:picMkLst>
            <pc:docMk/>
            <pc:sldMk cId="241076146" sldId="267"/>
            <ac:picMk id="10" creationId="{AE2F6889-01E2-BEFB-139D-48C558E9C651}"/>
          </ac:picMkLst>
        </pc:picChg>
        <pc:picChg chg="mod">
          <ac:chgData name="Thiago Henrique Gomes Panini" userId="cc6a5c77081c362d" providerId="LiveId" clId="{F97895CD-4F64-4CAC-B5BD-4DB4944F3D08}" dt="2023-02-04T20:55:44.207" v="277" actId="1076"/>
          <ac:picMkLst>
            <pc:docMk/>
            <pc:sldMk cId="241076146" sldId="267"/>
            <ac:picMk id="46" creationId="{783B57DA-DE5F-4B79-1B2C-DFAF0AF14A3B}"/>
          </ac:picMkLst>
        </pc:picChg>
        <pc:picChg chg="mod">
          <ac:chgData name="Thiago Henrique Gomes Panini" userId="cc6a5c77081c362d" providerId="LiveId" clId="{F97895CD-4F64-4CAC-B5BD-4DB4944F3D08}" dt="2023-02-04T20:55:45.445" v="279"/>
          <ac:picMkLst>
            <pc:docMk/>
            <pc:sldMk cId="241076146" sldId="267"/>
            <ac:picMk id="82" creationId="{5EE6D2F6-7CC0-BE3A-4EC3-938BC67727EB}"/>
          </ac:picMkLst>
        </pc:picChg>
        <pc:picChg chg="del topLvl">
          <ac:chgData name="Thiago Henrique Gomes Panini" userId="cc6a5c77081c362d" providerId="LiveId" clId="{F97895CD-4F64-4CAC-B5BD-4DB4944F3D08}" dt="2023-02-04T20:56:09.266" v="288" actId="478"/>
          <ac:picMkLst>
            <pc:docMk/>
            <pc:sldMk cId="241076146" sldId="267"/>
            <ac:picMk id="89" creationId="{650BEDF9-B3A7-ACA7-A76F-4191081C3199}"/>
          </ac:picMkLst>
        </pc:picChg>
        <pc:picChg chg="add del mod ord">
          <ac:chgData name="Thiago Henrique Gomes Panini" userId="cc6a5c77081c362d" providerId="LiveId" clId="{F97895CD-4F64-4CAC-B5BD-4DB4944F3D08}" dt="2023-02-04T20:59:49.433" v="339" actId="21"/>
          <ac:picMkLst>
            <pc:docMk/>
            <pc:sldMk cId="241076146" sldId="267"/>
            <ac:picMk id="115" creationId="{FC1275D2-367B-8344-3AD3-F64817E4E7EC}"/>
          </ac:picMkLst>
        </pc:picChg>
        <pc:picChg chg="add mod ord modCrop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6" creationId="{6533C8D8-3B9F-03DF-622E-0E617DEA6421}"/>
          </ac:picMkLst>
        </pc:picChg>
        <pc:picChg chg="add mod">
          <ac:chgData name="Thiago Henrique Gomes Panini" userId="cc6a5c77081c362d" providerId="LiveId" clId="{F97895CD-4F64-4CAC-B5BD-4DB4944F3D08}" dt="2023-02-04T21:03:58.612" v="393" actId="164"/>
          <ac:picMkLst>
            <pc:docMk/>
            <pc:sldMk cId="241076146" sldId="267"/>
            <ac:picMk id="118" creationId="{69683EA2-9BDA-B50C-0771-B1A22F00C437}"/>
          </ac:picMkLst>
        </pc:picChg>
        <pc:picChg chg="add del mod">
          <ac:chgData name="Thiago Henrique Gomes Panini" userId="cc6a5c77081c362d" providerId="LiveId" clId="{F97895CD-4F64-4CAC-B5BD-4DB4944F3D08}" dt="2023-02-04T21:02:54.671" v="373" actId="478"/>
          <ac:picMkLst>
            <pc:docMk/>
            <pc:sldMk cId="241076146" sldId="267"/>
            <ac:picMk id="119" creationId="{A94088B6-5020-89CD-830B-3EFFAB68C074}"/>
          </ac:picMkLst>
        </pc:picChg>
        <pc:picChg chg="add mod ord">
          <ac:chgData name="Thiago Henrique Gomes Panini" userId="cc6a5c77081c362d" providerId="LiveId" clId="{F97895CD-4F64-4CAC-B5BD-4DB4944F3D08}" dt="2023-02-04T21:03:41.173" v="392" actId="166"/>
          <ac:picMkLst>
            <pc:docMk/>
            <pc:sldMk cId="241076146" sldId="267"/>
            <ac:picMk id="120" creationId="{A5FB561C-979B-B9B3-EE2B-2CE3DF58D0CF}"/>
          </ac:picMkLst>
        </pc:picChg>
        <pc:picChg chg="add mod ord modCrop">
          <ac:chgData name="Thiago Henrique Gomes Panini" userId="cc6a5c77081c362d" providerId="LiveId" clId="{F97895CD-4F64-4CAC-B5BD-4DB4944F3D08}" dt="2023-02-04T21:03:21.511" v="376" actId="18131"/>
          <ac:picMkLst>
            <pc:docMk/>
            <pc:sldMk cId="241076146" sldId="267"/>
            <ac:picMk id="121" creationId="{BE8963F2-2DA0-9FB0-2868-BF4BC1500BD3}"/>
          </ac:picMkLst>
        </pc:picChg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2282606015" sldId="268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97997195" sldId="271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240224218" sldId="273"/>
        </pc:sldMkLst>
      </pc:sldChg>
      <pc:sldChg chg="del">
        <pc:chgData name="Thiago Henrique Gomes Panini" userId="cc6a5c77081c362d" providerId="LiveId" clId="{F97895CD-4F64-4CAC-B5BD-4DB4944F3D08}" dt="2023-02-04T21:04:37.457" v="394" actId="47"/>
        <pc:sldMkLst>
          <pc:docMk/>
          <pc:sldMk cId="3105497462" sldId="274"/>
        </pc:sldMkLst>
      </pc:sldChg>
      <pc:sldChg chg="addSp delSp modSp add mod">
        <pc:chgData name="Thiago Henrique Gomes Panini" userId="cc6a5c77081c362d" providerId="LiveId" clId="{F97895CD-4F64-4CAC-B5BD-4DB4944F3D08}" dt="2023-02-04T20:44:06.810" v="144" actId="732"/>
        <pc:sldMkLst>
          <pc:docMk/>
          <pc:sldMk cId="4250927789" sldId="275"/>
        </pc:sldMkLst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8" creationId="{733602AD-130B-3D54-B08D-34D2348B6DF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49" creationId="{490DF856-95AC-7A47-CB55-A619279E7B37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2" creationId="{A3489FC9-38A5-14CF-FA4A-8DAB4C04987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3" creationId="{04497007-216A-3DD1-D307-67194CEE42C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4" creationId="{06CAAFB3-C3F5-32CB-950A-BABC816D8516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5" creationId="{1CFF3988-2473-21AD-FA58-412E0C9B6D3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6" creationId="{55D01F00-BCB2-254F-6EA7-5BB9E3F5C8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7" creationId="{62FB6608-6472-021A-34B1-309ED7A8065A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8" creationId="{77B696BD-5AA1-3EF9-3D43-5281A50EC4B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59" creationId="{07026E7D-5407-7A42-0CCC-A83CB2FD939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0" creationId="{D764DDE4-21F1-4170-AB4B-CF72543BADD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1" creationId="{B58D4A88-077F-6812-AED2-B251B69A0C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2" creationId="{BC4F45EB-79A7-08B5-7ECD-A1340529A37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3" creationId="{4849A80C-C99E-349C-530A-09F155178B69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4" creationId="{B26DC768-C38D-9404-DE90-32A69E2B73B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5" creationId="{972E59B3-088A-6AC7-208C-95467DC525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6" creationId="{2099EBC0-4ADF-3B96-4334-C579153CF85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7" creationId="{587B0202-1011-6DA5-34BB-FFB2ADEA1EC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8" creationId="{C42B6B90-72DD-E306-8A7C-F75FD9CC0E1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69" creationId="{D3A2CC38-3752-9B7D-3427-B62E1548FA40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0" creationId="{E4BFB376-001D-FE25-1264-B29EC45C3F6C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1" creationId="{89623BF6-4585-ED3F-256A-CEE101BAB68B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2" creationId="{14D8FA54-9225-A6FC-CED4-6D634F5ECBF4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4" creationId="{1D9BF8A6-AED2-2DF7-07F7-BF35EA1C9468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5" creationId="{9FF96BC8-5625-3D19-082D-6C9BEDB97E6D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6" creationId="{E6C3D518-9887-E3CD-3CC7-1C1B8D157A7F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7" creationId="{BAE34CA5-3229-7E08-71DE-3F6BE9E2DFD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8" creationId="{CD3CD1E1-2F4C-BD3D-FC59-0E95B14F8E2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79" creationId="{AF2EBA3F-5E95-B9C0-54B3-EE6CC382692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0" creationId="{11A956A0-9E30-6E69-FF38-B97AA62E5D53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1" creationId="{0F590921-6E2D-C874-413B-0EC6B0CBBD82}"/>
          </ac:spMkLst>
        </pc:spChg>
        <pc:spChg chg="mod">
          <ac:chgData name="Thiago Henrique Gomes Panini" userId="cc6a5c77081c362d" providerId="LiveId" clId="{F97895CD-4F64-4CAC-B5BD-4DB4944F3D08}" dt="2023-02-04T20:43:36.261" v="136" actId="1076"/>
          <ac:spMkLst>
            <pc:docMk/>
            <pc:sldMk cId="4250927789" sldId="275"/>
            <ac:spMk id="82" creationId="{CD506EB5-D1F7-2F63-6661-18ED0084D84C}"/>
          </ac:spMkLst>
        </pc:spChg>
        <pc:spChg chg="add mod ord">
          <ac:chgData name="Thiago Henrique Gomes Panini" userId="cc6a5c77081c362d" providerId="LiveId" clId="{F97895CD-4F64-4CAC-B5BD-4DB4944F3D08}" dt="2023-02-04T20:43:52.553" v="141" actId="167"/>
          <ac:spMkLst>
            <pc:docMk/>
            <pc:sldMk cId="4250927789" sldId="275"/>
            <ac:spMk id="83" creationId="{07F32947-F8C3-DB6E-67D1-D32E1332BA25}"/>
          </ac:spMkLst>
        </pc:spChg>
        <pc:grpChg chg="add 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" creationId="{13EDA1B2-B62E-8095-042D-42DEDA1A854B}"/>
          </ac:grpSpMkLst>
        </pc:grpChg>
        <pc:grpChg chg="del">
          <ac:chgData name="Thiago Henrique Gomes Panini" userId="cc6a5c77081c362d" providerId="LiveId" clId="{F97895CD-4F64-4CAC-B5BD-4DB4944F3D08}" dt="2023-02-04T20:43:06.026" v="125" actId="478"/>
          <ac:grpSpMkLst>
            <pc:docMk/>
            <pc:sldMk cId="4250927789" sldId="275"/>
            <ac:grpSpMk id="6" creationId="{99BD9C89-0770-C395-0B69-47A632C9022F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50" creationId="{F163B599-F231-6CF6-7BE3-6B14CFDF6337}"/>
          </ac:grpSpMkLst>
        </pc:grpChg>
        <pc:grpChg chg="mod">
          <ac:chgData name="Thiago Henrique Gomes Panini" userId="cc6a5c77081c362d" providerId="LiveId" clId="{F97895CD-4F64-4CAC-B5BD-4DB4944F3D08}" dt="2023-02-04T20:43:36.261" v="136" actId="1076"/>
          <ac:grpSpMkLst>
            <pc:docMk/>
            <pc:sldMk cId="4250927789" sldId="275"/>
            <ac:grpSpMk id="73" creationId="{56C500DC-0770-3024-2C52-5E7B9E949BAD}"/>
          </ac:grpSpMkLst>
        </pc:grpChg>
        <pc:picChg chg="del">
          <ac:chgData name="Thiago Henrique Gomes Panini" userId="cc6a5c77081c362d" providerId="LiveId" clId="{F97895CD-4F64-4CAC-B5BD-4DB4944F3D08}" dt="2023-02-04T20:43:03.945" v="124" actId="478"/>
          <ac:picMkLst>
            <pc:docMk/>
            <pc:sldMk cId="4250927789" sldId="275"/>
            <ac:picMk id="3" creationId="{DDDA6DE8-C7C3-138A-C4A5-44EACC0E779D}"/>
          </ac:picMkLst>
        </pc:picChg>
        <pc:picChg chg="add mod ord modCrop">
          <ac:chgData name="Thiago Henrique Gomes Panini" userId="cc6a5c77081c362d" providerId="LiveId" clId="{F97895CD-4F64-4CAC-B5BD-4DB4944F3D08}" dt="2023-02-04T20:44:06.810" v="144" actId="732"/>
          <ac:picMkLst>
            <pc:docMk/>
            <pc:sldMk cId="4250927789" sldId="275"/>
            <ac:picMk id="4" creationId="{444C94E2-B045-C441-9841-EDECB5184439}"/>
          </ac:picMkLst>
        </pc:picChg>
        <pc:picChg chg="mod">
          <ac:chgData name="Thiago Henrique Gomes Panini" userId="cc6a5c77081c362d" providerId="LiveId" clId="{F97895CD-4F64-4CAC-B5BD-4DB4944F3D08}" dt="2023-02-04T20:43:36.261" v="136" actId="1076"/>
          <ac:picMkLst>
            <pc:docMk/>
            <pc:sldMk cId="4250927789" sldId="275"/>
            <ac:picMk id="51" creationId="{C1615FD3-C2E4-A37E-8A2C-779B209EF4EB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45:21.237" v="169" actId="167"/>
        <pc:sldMkLst>
          <pc:docMk/>
          <pc:sldMk cId="3872684999" sldId="276"/>
        </pc:sldMkLst>
        <pc:spChg chg="add del mod ord">
          <ac:chgData name="Thiago Henrique Gomes Panini" userId="cc6a5c77081c362d" providerId="LiveId" clId="{F97895CD-4F64-4CAC-B5BD-4DB4944F3D08}" dt="2023-02-04T20:44:31.711" v="155" actId="478"/>
          <ac:spMkLst>
            <pc:docMk/>
            <pc:sldMk cId="3872684999" sldId="276"/>
            <ac:spMk id="6" creationId="{12F646AE-AF03-ACF2-22FF-022F5CE47D25}"/>
          </ac:spMkLst>
        </pc:spChg>
        <pc:spChg chg="add mod ord">
          <ac:chgData name="Thiago Henrique Gomes Panini" userId="cc6a5c77081c362d" providerId="LiveId" clId="{F97895CD-4F64-4CAC-B5BD-4DB4944F3D08}" dt="2023-02-04T20:45:19.313" v="168" actId="167"/>
          <ac:spMkLst>
            <pc:docMk/>
            <pc:sldMk cId="3872684999" sldId="276"/>
            <ac:spMk id="9" creationId="{488E5E63-9D85-1846-1818-BE429264842B}"/>
          </ac:spMkLst>
        </pc:spChg>
        <pc:spChg chg="del">
          <ac:chgData name="Thiago Henrique Gomes Panini" userId="cc6a5c77081c362d" providerId="LiveId" clId="{F97895CD-4F64-4CAC-B5BD-4DB4944F3D08}" dt="2023-02-04T20:44:12.892" v="146" actId="478"/>
          <ac:spMkLst>
            <pc:docMk/>
            <pc:sldMk cId="3872684999" sldId="276"/>
            <ac:spMk id="83" creationId="{07F32947-F8C3-DB6E-67D1-D32E1332BA25}"/>
          </ac:spMkLst>
        </pc:spChg>
        <pc:picChg chg="add del mod ord">
          <ac:chgData name="Thiago Henrique Gomes Panini" userId="cc6a5c77081c362d" providerId="LiveId" clId="{F97895CD-4F64-4CAC-B5BD-4DB4944F3D08}" dt="2023-02-04T20:44:32.131" v="156" actId="478"/>
          <ac:picMkLst>
            <pc:docMk/>
            <pc:sldMk cId="3872684999" sldId="276"/>
            <ac:picMk id="3" creationId="{6B518D57-B73A-FF7B-1F3F-B105536C80F5}"/>
          </ac:picMkLst>
        </pc:picChg>
        <pc:picChg chg="del">
          <ac:chgData name="Thiago Henrique Gomes Panini" userId="cc6a5c77081c362d" providerId="LiveId" clId="{F97895CD-4F64-4CAC-B5BD-4DB4944F3D08}" dt="2023-02-04T20:44:14.409" v="147" actId="478"/>
          <ac:picMkLst>
            <pc:docMk/>
            <pc:sldMk cId="3872684999" sldId="276"/>
            <ac:picMk id="4" creationId="{444C94E2-B045-C441-9841-EDECB5184439}"/>
          </ac:picMkLst>
        </pc:picChg>
        <pc:picChg chg="add mod ord modCrop">
          <ac:chgData name="Thiago Henrique Gomes Panini" userId="cc6a5c77081c362d" providerId="LiveId" clId="{F97895CD-4F64-4CAC-B5BD-4DB4944F3D08}" dt="2023-02-04T20:45:21.237" v="169" actId="167"/>
          <ac:picMkLst>
            <pc:docMk/>
            <pc:sldMk cId="3872684999" sldId="276"/>
            <ac:picMk id="8" creationId="{BAA15359-DB7D-B87D-7661-A09C854DD9FC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1.855" v="266"/>
        <pc:sldMkLst>
          <pc:docMk/>
          <pc:sldMk cId="2943643186" sldId="277"/>
        </pc:sldMkLst>
        <pc:spChg chg="add mod ord">
          <ac:chgData name="Thiago Henrique Gomes Panini" userId="cc6a5c77081c362d" providerId="LiveId" clId="{F97895CD-4F64-4CAC-B5BD-4DB4944F3D08}" dt="2023-02-04T20:45:49.704" v="179" actId="167"/>
          <ac:spMkLst>
            <pc:docMk/>
            <pc:sldMk cId="2943643186" sldId="277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7" creationId="{2F298101-8BB6-E399-3362-1A39174895E6}"/>
          </ac:spMkLst>
        </pc:spChg>
        <pc:spChg chg="del">
          <ac:chgData name="Thiago Henrique Gomes Panini" userId="cc6a5c77081c362d" providerId="LiveId" clId="{F97895CD-4F64-4CAC-B5BD-4DB4944F3D08}" dt="2023-02-04T20:45:35.723" v="171" actId="478"/>
          <ac:spMkLst>
            <pc:docMk/>
            <pc:sldMk cId="2943643186" sldId="277"/>
            <ac:spMk id="9" creationId="{488E5E63-9D85-1846-1818-BE429264842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0" creationId="{3524A2EE-2710-A538-6302-DD6788606AB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3" creationId="{B309CD2B-5220-106A-13AF-E0593D0C084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4" creationId="{44E5CD7D-43C7-EE30-5FA9-CD5E669C1C3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5" creationId="{E8F07B0E-7010-C228-95C1-5E6D085C492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6" creationId="{9C9D931C-797E-2DD4-D24D-59C042526FD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7" creationId="{34E49BFF-3D22-4793-D7D1-08DBF29E540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8" creationId="{BDA5358C-7C1C-7868-92E0-3E5891CE01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19" creationId="{2B167CBB-F6ED-C441-7FD5-E18A2D4E3E05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0" creationId="{F8452A69-A757-7145-D024-459BAA1464F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1" creationId="{69B466A5-3510-C86B-B43C-3EF8E7F4214A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2" creationId="{884BC302-E57F-E246-29BA-749182E160E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3" creationId="{A41C85B7-696E-978C-1596-1EBD9B4755A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4" creationId="{D1E08ADD-CFAC-EBAC-787A-E9FCAE1652B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5" creationId="{CCBEBBAB-3C9A-08C4-E219-382E00925112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6" creationId="{8369CA69-00CD-CDA5-F112-8B0D00BE85C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7" creationId="{C3D173F9-2A68-197A-9A81-CBB831E91C59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8" creationId="{2A41D2C9-A01E-B57A-CDBD-7C212FBED07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29" creationId="{9888A76E-62C0-E026-6A5E-B4E2579BE13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0" creationId="{1F8BDAFE-4D59-C222-7F65-3981354F370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1" creationId="{36513602-E9AC-B45F-63A9-6437B2A99DE4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2" creationId="{BD2FD5BC-162C-611C-EABD-28199E5F535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3" creationId="{4C4E9ED0-95E2-F2F7-BDF8-157DC3603BE8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5" creationId="{D7E64108-93DC-6F54-8A9F-BB8AE2B0EEA1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6" creationId="{760D2769-A595-2E35-61ED-DA69F6B73057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7" creationId="{43E2EDCB-E9B4-2BB7-C1E9-23141D3ED273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8" creationId="{4B2EF67A-5F3A-DC25-1475-8D15D98A3886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39" creationId="{AC6B6B43-0916-DE2A-9BF7-C430039D965B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0" creationId="{1A67A146-069B-CC60-8DBE-19178124784E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1" creationId="{6AA1FA30-3952-E779-06CC-775444F71FD0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2" creationId="{51268F98-08AC-6782-E569-4AF4094EF0FC}"/>
          </ac:spMkLst>
        </pc:spChg>
        <pc:spChg chg="mod">
          <ac:chgData name="Thiago Henrique Gomes Panini" userId="cc6a5c77081c362d" providerId="LiveId" clId="{F97895CD-4F64-4CAC-B5BD-4DB4944F3D08}" dt="2023-02-04T20:46:01.864" v="181"/>
          <ac:spMkLst>
            <pc:docMk/>
            <pc:sldMk cId="2943643186" sldId="277"/>
            <ac:spMk id="43" creationId="{E1C8EC86-F486-4F9C-809B-0DD1DFCD2670}"/>
          </ac:spMkLst>
        </pc:spChg>
        <pc:grpChg chg="add del mod">
          <ac:chgData name="Thiago Henrique Gomes Panini" userId="cc6a5c77081c362d" providerId="LiveId" clId="{F97895CD-4F64-4CAC-B5BD-4DB4944F3D08}" dt="2023-02-04T20:46:02.625" v="182"/>
          <ac:grpSpMkLst>
            <pc:docMk/>
            <pc:sldMk cId="2943643186" sldId="277"/>
            <ac:grpSpMk id="6" creationId="{50686FFA-B3F4-25D2-DF78-D1F5EC45FDD2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11" creationId="{84DE03A9-E3B7-1A9D-1AEF-825087853B10}"/>
          </ac:grpSpMkLst>
        </pc:grpChg>
        <pc:grpChg chg="mod">
          <ac:chgData name="Thiago Henrique Gomes Panini" userId="cc6a5c77081c362d" providerId="LiveId" clId="{F97895CD-4F64-4CAC-B5BD-4DB4944F3D08}" dt="2023-02-04T20:46:01.864" v="181"/>
          <ac:grpSpMkLst>
            <pc:docMk/>
            <pc:sldMk cId="2943643186" sldId="277"/>
            <ac:grpSpMk id="34" creationId="{FE135F5E-6A63-B34F-9C05-EFCDF8E120DE}"/>
          </ac:grpSpMkLst>
        </pc:grpChg>
        <pc:picChg chg="add mod ord modCrop">
          <ac:chgData name="Thiago Henrique Gomes Panini" userId="cc6a5c77081c362d" providerId="LiveId" clId="{F97895CD-4F64-4CAC-B5BD-4DB4944F3D08}" dt="2023-02-04T20:46:10.898" v="184" actId="732"/>
          <ac:picMkLst>
            <pc:docMk/>
            <pc:sldMk cId="2943643186" sldId="277"/>
            <ac:picMk id="3" creationId="{3BB55DE1-6A1E-82F1-CD8B-8FA214412C6F}"/>
          </ac:picMkLst>
        </pc:picChg>
        <pc:picChg chg="del">
          <ac:chgData name="Thiago Henrique Gomes Panini" userId="cc6a5c77081c362d" providerId="LiveId" clId="{F97895CD-4F64-4CAC-B5BD-4DB4944F3D08}" dt="2023-02-04T20:45:36.113" v="172" actId="478"/>
          <ac:picMkLst>
            <pc:docMk/>
            <pc:sldMk cId="2943643186" sldId="277"/>
            <ac:picMk id="8" creationId="{BAA15359-DB7D-B87D-7661-A09C854DD9FC}"/>
          </ac:picMkLst>
        </pc:picChg>
        <pc:picChg chg="mod">
          <ac:chgData name="Thiago Henrique Gomes Panini" userId="cc6a5c77081c362d" providerId="LiveId" clId="{F97895CD-4F64-4CAC-B5BD-4DB4944F3D08}" dt="2023-02-04T20:46:01.864" v="181"/>
          <ac:picMkLst>
            <pc:docMk/>
            <pc:sldMk cId="2943643186" sldId="277"/>
            <ac:picMk id="12" creationId="{DB795C64-0DD7-8765-50F5-25CE98F235A6}"/>
          </ac:picMkLst>
        </pc:picChg>
        <pc:picChg chg="add del mod">
          <ac:chgData name="Thiago Henrique Gomes Panini" userId="cc6a5c77081c362d" providerId="LiveId" clId="{F97895CD-4F64-4CAC-B5BD-4DB4944F3D08}" dt="2023-02-04T20:54:41.855" v="266"/>
          <ac:picMkLst>
            <pc:docMk/>
            <pc:sldMk cId="2943643186" sldId="277"/>
            <ac:picMk id="44" creationId="{D90CF35D-DF62-FE52-E9F6-32718432E749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46:58.977" v="200" actId="47"/>
        <pc:sldMkLst>
          <pc:docMk/>
          <pc:sldMk cId="3916844778" sldId="278"/>
        </pc:sldMkLst>
        <pc:spChg chg="del">
          <ac:chgData name="Thiago Henrique Gomes Panini" userId="cc6a5c77081c362d" providerId="LiveId" clId="{F97895CD-4F64-4CAC-B5BD-4DB4944F3D08}" dt="2023-02-04T20:46:17.086" v="186" actId="478"/>
          <ac:spMkLst>
            <pc:docMk/>
            <pc:sldMk cId="3916844778" sldId="278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6" creationId="{29B61471-00AD-3329-0B32-D1933CDA7E1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7" creationId="{CEF9DD2E-B992-25D2-3093-D2690814855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0" creationId="{27D59D0E-3D36-2B48-4564-28DBEF46467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1" creationId="{61B3F6D1-460B-0687-2141-8D7A49394CD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2" creationId="{7A305B7A-042F-56EB-C641-C216A26FB8E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3" creationId="{B60239AD-03A6-9C04-4168-5E23C60BECA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4" creationId="{FD5C4AAB-E818-DDD6-900A-2DCA683059C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5" creationId="{5F237E0F-1460-559D-88EE-5C9B1886D70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6" creationId="{B3E27AD4-DB08-E9A8-CF3B-A65F4FCB205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7" creationId="{4728E9E6-CDAF-F020-D6F1-AE86D7B6DBF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8" creationId="{55C4A3E9-681E-C60F-A52E-36B6E1ED84ED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19" creationId="{FEEC2950-3ED8-6399-298E-CFF254B86CA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0" creationId="{32DCCA0F-AD03-4997-1677-746D7FA5779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1" creationId="{8CC6F592-FE4D-9C29-BFC0-0B3E59F5973F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2" creationId="{44A4EEF0-6045-A59D-3577-9AE929A7E07C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3" creationId="{F88C5A53-4B88-FFA4-4D38-01415FE2BD7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4" creationId="{9A8CD756-DD53-29CC-E215-AE60CDAC337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5" creationId="{67566ABB-CA95-C13C-9AB4-1C13854E4F5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6" creationId="{AC8A3486-F078-D43E-D2B6-BB9F8E9FD5B3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7" creationId="{2410E03F-4E3B-8010-450E-A89C352C77F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8" creationId="{54904775-7D45-56E1-FBEC-4AFF195A37E9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29" creationId="{333305A1-CA4A-D0FF-C8CA-E40E01051685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0" creationId="{D0537A7E-5376-2E3D-50A2-E31C74FAB7D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2" creationId="{2DC90143-19FC-17DB-34BC-7341B1B629A6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3" creationId="{F69DB9AE-FFA3-9A0A-FB28-D584E5694A3B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4" creationId="{76A0A97C-0B89-9C6C-E538-BB37F855F49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5" creationId="{A09A8E2B-DF98-5A48-6345-47BE6D3A9231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6" creationId="{63AF1092-DDAE-D459-44BE-26C88D1082B4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7" creationId="{75DC8280-079B-7499-90EE-B4AFDFD3CD9A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8" creationId="{4E3406DD-FB77-7C50-B54F-6518697FF482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39" creationId="{41EE9A25-14E8-71E2-56BC-7A656FF93FDE}"/>
          </ac:spMkLst>
        </pc:spChg>
        <pc:spChg chg="mod">
          <ac:chgData name="Thiago Henrique Gomes Panini" userId="cc6a5c77081c362d" providerId="LiveId" clId="{F97895CD-4F64-4CAC-B5BD-4DB4944F3D08}" dt="2023-02-04T20:46:28.738" v="191" actId="1076"/>
          <ac:spMkLst>
            <pc:docMk/>
            <pc:sldMk cId="3916844778" sldId="278"/>
            <ac:spMk id="40" creationId="{15107679-68E6-64BB-DFC6-B297AFDED849}"/>
          </ac:spMkLst>
        </pc:spChg>
        <pc:grpChg chg="add 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2" creationId="{20CB583A-2BDB-BAAA-D37E-3253C4B8EE93}"/>
          </ac:grpSpMkLst>
        </pc:grpChg>
        <pc:grpChg chg="del">
          <ac:chgData name="Thiago Henrique Gomes Panini" userId="cc6a5c77081c362d" providerId="LiveId" clId="{F97895CD-4F64-4CAC-B5BD-4DB4944F3D08}" dt="2023-02-04T20:46:19.203" v="187" actId="478"/>
          <ac:grpSpMkLst>
            <pc:docMk/>
            <pc:sldMk cId="3916844778" sldId="278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8" creationId="{5A77DE3E-E740-0B89-59F0-1B124A211D1B}"/>
          </ac:grpSpMkLst>
        </pc:grpChg>
        <pc:grpChg chg="mod">
          <ac:chgData name="Thiago Henrique Gomes Panini" userId="cc6a5c77081c362d" providerId="LiveId" clId="{F97895CD-4F64-4CAC-B5BD-4DB4944F3D08}" dt="2023-02-04T20:46:28.738" v="191" actId="1076"/>
          <ac:grpSpMkLst>
            <pc:docMk/>
            <pc:sldMk cId="3916844778" sldId="278"/>
            <ac:grpSpMk id="31" creationId="{85117FDE-7EE3-92DA-D595-3B0CB0086768}"/>
          </ac:grpSpMkLst>
        </pc:grpChg>
        <pc:picChg chg="mod">
          <ac:chgData name="Thiago Henrique Gomes Panini" userId="cc6a5c77081c362d" providerId="LiveId" clId="{F97895CD-4F64-4CAC-B5BD-4DB4944F3D08}" dt="2023-02-04T20:46:23.246" v="190" actId="1076"/>
          <ac:picMkLst>
            <pc:docMk/>
            <pc:sldMk cId="3916844778" sldId="278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28.738" v="191" actId="1076"/>
          <ac:picMkLst>
            <pc:docMk/>
            <pc:sldMk cId="3916844778" sldId="278"/>
            <ac:picMk id="9" creationId="{AA17CE61-7E02-41FD-FFC5-2525A2327ABA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4:43.881" v="268"/>
        <pc:sldMkLst>
          <pc:docMk/>
          <pc:sldMk cId="3726406707" sldId="279"/>
        </pc:sldMkLst>
        <pc:spChg chg="del">
          <ac:chgData name="Thiago Henrique Gomes Panini" userId="cc6a5c77081c362d" providerId="LiveId" clId="{F97895CD-4F64-4CAC-B5BD-4DB4944F3D08}" dt="2023-02-04T20:46:55.318" v="198" actId="478"/>
          <ac:spMkLst>
            <pc:docMk/>
            <pc:sldMk cId="3726406707" sldId="279"/>
            <ac:spMk id="4" creationId="{CE69103F-75CE-5797-6167-4D00157319E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6" creationId="{6452B22F-3EA4-9AE3-F785-4E548EBFD8F9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7" creationId="{AAFA838F-A047-76F5-64E1-06493DCD033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0" creationId="{8C933CC0-5310-9C22-578E-DB1BF9638ED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1" creationId="{84DFA1A4-DFF1-DF09-C542-2427CDDBEE2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2" creationId="{77B6F0A7-71CD-DA96-51D8-72D7456DD75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3" creationId="{415A8C07-8AC3-7BAB-97F2-45D1D59B8CA7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4" creationId="{E42FE1DA-0030-AF0F-BC3E-2404F809FB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5" creationId="{57414E22-335E-DF7C-54B0-2B1D11BF1C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6" creationId="{6CAB927F-7E93-5507-3CC5-4979C5B1A1E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7" creationId="{A493E507-20C3-98DB-665E-71C48002CD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8" creationId="{6A73F8F7-DD12-5B04-A811-CFAE9CE062B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19" creationId="{5942E01D-F162-634B-4259-6B9E229B5E1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0" creationId="{D1883CB1-1985-291B-C133-89E062E5532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1" creationId="{77419BF7-482E-7474-71B0-29219C1DBE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2" creationId="{7788D3A5-9FB2-2B20-ADB7-1A63E3559EF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3" creationId="{ECFEEC38-1407-0825-1F01-996DFE2DA3C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4" creationId="{0B8DA407-65FD-3C61-49A9-067977E042BD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5" creationId="{A51DC2E3-C1A3-4ACD-172E-21B613E58B7F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6" creationId="{862CC132-FA25-303B-8067-278E853084D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7" creationId="{E0E27A64-73B8-2F81-BE33-0E92DA08F74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8" creationId="{FE57754E-23AF-E112-BF14-C8EA71DA269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29" creationId="{A867A121-01B1-E3DF-E788-A5D9C054F11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0" creationId="{2F782880-C8D1-A8A7-B49F-23AD25DC4D9A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2" creationId="{777C9F57-E2C7-1014-62CA-2B2DF0076BF4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3" creationId="{EBACC3D6-9EAC-2A66-3A0B-3A6CB1529318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4" creationId="{4D924ADE-CB63-776E-4534-81C622A1F2CC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5" creationId="{53907324-3405-ECB3-29EF-B228B274D3F1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6" creationId="{6AC21E93-5163-1C0B-D884-C0ED0119E822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7" creationId="{64BEDCD2-E160-F4C6-2E1A-D921B6CE350E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8" creationId="{CBA411E3-0D21-5616-8FC4-EEF02B9467C5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39" creationId="{017EB8A8-CF1F-D3E7-39D4-3F620C394FCB}"/>
          </ac:spMkLst>
        </pc:spChg>
        <pc:spChg chg="mod">
          <ac:chgData name="Thiago Henrique Gomes Panini" userId="cc6a5c77081c362d" providerId="LiveId" clId="{F97895CD-4F64-4CAC-B5BD-4DB4944F3D08}" dt="2023-02-04T20:46:49.767" v="195" actId="1076"/>
          <ac:spMkLst>
            <pc:docMk/>
            <pc:sldMk cId="3726406707" sldId="279"/>
            <ac:spMk id="40" creationId="{14A7FCEE-86B5-8830-5C11-B7B6E3C10FA6}"/>
          </ac:spMkLst>
        </pc:spChg>
        <pc:grpChg chg="add mod">
          <ac:chgData name="Thiago Henrique Gomes Panini" userId="cc6a5c77081c362d" providerId="LiveId" clId="{F97895CD-4F64-4CAC-B5BD-4DB4944F3D08}" dt="2023-02-04T20:46:51.214" v="196" actId="167"/>
          <ac:grpSpMkLst>
            <pc:docMk/>
            <pc:sldMk cId="3726406707" sldId="279"/>
            <ac:grpSpMk id="2" creationId="{69EC6955-AAA9-1721-33AA-248BAA3D02C6}"/>
          </ac:grpSpMkLst>
        </pc:grpChg>
        <pc:grpChg chg="del">
          <ac:chgData name="Thiago Henrique Gomes Panini" userId="cc6a5c77081c362d" providerId="LiveId" clId="{F97895CD-4F64-4CAC-B5BD-4DB4944F3D08}" dt="2023-02-04T20:46:53.545" v="197" actId="478"/>
          <ac:grpSpMkLst>
            <pc:docMk/>
            <pc:sldMk cId="3726406707" sldId="279"/>
            <ac:grpSpMk id="5" creationId="{13EDA1B2-B62E-8095-042D-42DEDA1A854B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8" creationId="{E3BD0A1F-674D-241B-72D5-0E5C27E19101}"/>
          </ac:grpSpMkLst>
        </pc:grpChg>
        <pc:grpChg chg="mod">
          <ac:chgData name="Thiago Henrique Gomes Panini" userId="cc6a5c77081c362d" providerId="LiveId" clId="{F97895CD-4F64-4CAC-B5BD-4DB4944F3D08}" dt="2023-02-04T20:46:49.767" v="195" actId="1076"/>
          <ac:grpSpMkLst>
            <pc:docMk/>
            <pc:sldMk cId="3726406707" sldId="279"/>
            <ac:grpSpMk id="31" creationId="{CA44F10E-9294-1F7B-5D16-0F37559E52F9}"/>
          </ac:grpSpMkLst>
        </pc:grpChg>
        <pc:picChg chg="ord">
          <ac:chgData name="Thiago Henrique Gomes Panini" userId="cc6a5c77081c362d" providerId="LiveId" clId="{F97895CD-4F64-4CAC-B5BD-4DB4944F3D08}" dt="2023-02-04T20:46:56.836" v="199" actId="167"/>
          <ac:picMkLst>
            <pc:docMk/>
            <pc:sldMk cId="3726406707" sldId="279"/>
            <ac:picMk id="3" creationId="{3BB55DE1-6A1E-82F1-CD8B-8FA214412C6F}"/>
          </ac:picMkLst>
        </pc:picChg>
        <pc:picChg chg="mod">
          <ac:chgData name="Thiago Henrique Gomes Panini" userId="cc6a5c77081c362d" providerId="LiveId" clId="{F97895CD-4F64-4CAC-B5BD-4DB4944F3D08}" dt="2023-02-04T20:46:49.767" v="195" actId="1076"/>
          <ac:picMkLst>
            <pc:docMk/>
            <pc:sldMk cId="3726406707" sldId="279"/>
            <ac:picMk id="9" creationId="{AD28B4A7-7FDE-6664-FC49-C86DDA9E27A9}"/>
          </ac:picMkLst>
        </pc:picChg>
        <pc:picChg chg="add del mod">
          <ac:chgData name="Thiago Henrique Gomes Panini" userId="cc6a5c77081c362d" providerId="LiveId" clId="{F97895CD-4F64-4CAC-B5BD-4DB4944F3D08}" dt="2023-02-04T20:54:43.881" v="268"/>
          <ac:picMkLst>
            <pc:docMk/>
            <pc:sldMk cId="3726406707" sldId="279"/>
            <ac:picMk id="41" creationId="{352347A2-D976-1D60-5D17-B912D78B95AE}"/>
          </ac:picMkLst>
        </pc:picChg>
      </pc:sldChg>
      <pc:sldChg chg="addSp delSp modSp add mod">
        <pc:chgData name="Thiago Henrique Gomes Panini" userId="cc6a5c77081c362d" providerId="LiveId" clId="{F97895CD-4F64-4CAC-B5BD-4DB4944F3D08}" dt="2023-02-04T20:59:08.027" v="317" actId="167"/>
        <pc:sldMkLst>
          <pc:docMk/>
          <pc:sldMk cId="1734139880" sldId="280"/>
        </pc:sldMkLst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0:09.274" v="210"/>
          <ac:spMkLst>
            <pc:docMk/>
            <pc:sldMk cId="1734139880" sldId="280"/>
            <ac:spMk id="2061" creationId="{709E2AC1-2A37-DB80-9A6B-5A028FD61040}"/>
          </ac:spMkLst>
        </pc:spChg>
        <pc:spChg chg="add del mod ord">
          <ac:chgData name="Thiago Henrique Gomes Panini" userId="cc6a5c77081c362d" providerId="LiveId" clId="{F97895CD-4F64-4CAC-B5BD-4DB4944F3D08}" dt="2023-02-04T20:50:35.803" v="217" actId="478"/>
          <ac:spMkLst>
            <pc:docMk/>
            <pc:sldMk cId="1734139880" sldId="280"/>
            <ac:spMk id="2062" creationId="{80E85510-12B5-9B76-FCC4-B366F40FFBE3}"/>
          </ac:spMkLst>
        </pc:spChg>
        <pc:spChg chg="add del mod">
          <ac:chgData name="Thiago Henrique Gomes Panini" userId="cc6a5c77081c362d" providerId="LiveId" clId="{F97895CD-4F64-4CAC-B5BD-4DB4944F3D08}" dt="2023-02-04T20:58:16.135" v="300" actId="478"/>
          <ac:spMkLst>
            <pc:docMk/>
            <pc:sldMk cId="1734139880" sldId="280"/>
            <ac:spMk id="2063" creationId="{2A637A38-74A2-82C6-F609-146125788E28}"/>
          </ac:spMkLst>
        </pc:spChg>
        <pc:spChg chg="add mod ord">
          <ac:chgData name="Thiago Henrique Gomes Panini" userId="cc6a5c77081c362d" providerId="LiveId" clId="{F97895CD-4F64-4CAC-B5BD-4DB4944F3D08}" dt="2023-02-04T20:59:05.803" v="316" actId="167"/>
          <ac:spMkLst>
            <pc:docMk/>
            <pc:sldMk cId="1734139880" sldId="280"/>
            <ac:spMk id="2068" creationId="{070E2FAD-B2A3-688A-6116-79B46759AF2E}"/>
          </ac:spMkLst>
        </pc:spChg>
        <pc:grpChg chg="del">
          <ac:chgData name="Thiago Henrique Gomes Panini" userId="cc6a5c77081c362d" providerId="LiveId" clId="{F97895CD-4F64-4CAC-B5BD-4DB4944F3D08}" dt="2023-02-04T20:50:08.948" v="209" actId="478"/>
          <ac:grpSpMkLst>
            <pc:docMk/>
            <pc:sldMk cId="1734139880" sldId="280"/>
            <ac:grpSpMk id="2" creationId="{69EC6955-AAA9-1721-33AA-248BAA3D02C6}"/>
          </ac:grpSpMkLst>
        </pc:grpChg>
        <pc:grpChg chg="add 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0:09.274" v="210"/>
          <ac:grpSpMkLst>
            <pc:docMk/>
            <pc:sldMk cId="1734139880" sldId="280"/>
            <ac:grpSpMk id="2052" creationId="{8A54D304-6D8B-B186-C6FD-97B806CC5344}"/>
          </ac:grpSpMkLst>
        </pc:grpChg>
        <pc:picChg chg="del">
          <ac:chgData name="Thiago Henrique Gomes Panini" userId="cc6a5c77081c362d" providerId="LiveId" clId="{F97895CD-4F64-4CAC-B5BD-4DB4944F3D08}" dt="2023-02-04T20:47:07.899" v="202" actId="478"/>
          <ac:picMkLst>
            <pc:docMk/>
            <pc:sldMk cId="1734139880" sldId="280"/>
            <ac:picMk id="3" creationId="{3BB55DE1-6A1E-82F1-CD8B-8FA214412C6F}"/>
          </ac:picMkLst>
        </pc:picChg>
        <pc:picChg chg="add del mod">
          <ac:chgData name="Thiago Henrique Gomes Panini" userId="cc6a5c77081c362d" providerId="LiveId" clId="{F97895CD-4F64-4CAC-B5BD-4DB4944F3D08}" dt="2023-02-04T20:47:11.859" v="204" actId="478"/>
          <ac:picMkLst>
            <pc:docMk/>
            <pc:sldMk cId="1734139880" sldId="280"/>
            <ac:picMk id="5" creationId="{B0AF8108-7A05-76A4-39D5-DE16C652BF81}"/>
          </ac:picMkLst>
        </pc:picChg>
        <pc:picChg chg="mod">
          <ac:chgData name="Thiago Henrique Gomes Panini" userId="cc6a5c77081c362d" providerId="LiveId" clId="{F97895CD-4F64-4CAC-B5BD-4DB4944F3D08}" dt="2023-02-04T20:50:09.274" v="210"/>
          <ac:picMkLst>
            <pc:docMk/>
            <pc:sldMk cId="1734139880" sldId="280"/>
            <ac:picMk id="45" creationId="{94120CF9-EFBE-B7CC-651F-D78C68AE9B31}"/>
          </ac:picMkLst>
        </pc:picChg>
        <pc:picChg chg="add del mod">
          <ac:chgData name="Thiago Henrique Gomes Panini" userId="cc6a5c77081c362d" providerId="LiveId" clId="{F97895CD-4F64-4CAC-B5BD-4DB4944F3D08}" dt="2023-02-04T20:58:14.644" v="299" actId="478"/>
          <ac:picMkLst>
            <pc:docMk/>
            <pc:sldMk cId="1734139880" sldId="280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8:21.630" v="305"/>
          <ac:picMkLst>
            <pc:docMk/>
            <pc:sldMk cId="1734139880" sldId="280"/>
            <ac:picMk id="2065" creationId="{95B55A9A-164D-CC2C-E8D4-ED9416D26B70}"/>
          </ac:picMkLst>
        </pc:picChg>
        <pc:picChg chg="add mod ord modCrop">
          <ac:chgData name="Thiago Henrique Gomes Panini" userId="cc6a5c77081c362d" providerId="LiveId" clId="{F97895CD-4F64-4CAC-B5BD-4DB4944F3D08}" dt="2023-02-04T20:59:08.027" v="317" actId="167"/>
          <ac:picMkLst>
            <pc:docMk/>
            <pc:sldMk cId="1734139880" sldId="280"/>
            <ac:picMk id="2067" creationId="{E8770DEE-1A1D-0EFF-DBF7-DD2E7CB72C4A}"/>
          </ac:picMkLst>
        </pc:picChg>
      </pc:sldChg>
      <pc:sldChg chg="addSp delSp modSp add del mod">
        <pc:chgData name="Thiago Henrique Gomes Panini" userId="cc6a5c77081c362d" providerId="LiveId" clId="{F97895CD-4F64-4CAC-B5BD-4DB4944F3D08}" dt="2023-02-04T20:55:23.386" v="269" actId="47"/>
        <pc:sldMkLst>
          <pc:docMk/>
          <pc:sldMk cId="1901519529" sldId="281"/>
        </pc:sldMkLst>
        <pc:spChg chg="add mod">
          <ac:chgData name="Thiago Henrique Gomes Panini" userId="cc6a5c77081c362d" providerId="LiveId" clId="{F97895CD-4F64-4CAC-B5BD-4DB4944F3D08}" dt="2023-02-04T20:54:14.034" v="260"/>
          <ac:spMkLst>
            <pc:docMk/>
            <pc:sldMk cId="1901519529" sldId="281"/>
            <ac:spMk id="2" creationId="{4CA93A80-CCA4-13A5-1629-FF603FEAA58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2" creationId="{9C3C69A9-480E-553E-63AB-DA0633FAC3B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3" creationId="{91BE2E0F-0CCE-CCC5-FBA7-CC19B89533F3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6" creationId="{1C99335D-1864-B27F-7796-D6E08664203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7" creationId="{39D07370-EBDA-0B8A-8EAC-2DDDE83CC9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8" creationId="{CB26E079-AD30-D699-48E4-38A22D329E3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49" creationId="{393D28F3-C7E6-AED4-5A68-07EE8B2541F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0" creationId="{1E2E2210-B732-4344-FB1A-501D286CFD6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1" creationId="{0B0E6FCB-D527-14EB-E080-19A274AE058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2" creationId="{CD550963-C23E-D193-63C2-5105B55064CE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3" creationId="{B49E6853-F8BA-DE96-A73E-3882C7D0934B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4" creationId="{6C487840-A310-57E6-2062-CD18813B30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5" creationId="{87841A40-5AF8-CCC3-275E-750A4B31161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6" creationId="{65505AD8-890D-D110-21EA-66C0FA17220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7" creationId="{E5365302-C9E8-8979-B443-293DA3CF542D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8" creationId="{C486F1C3-CDA1-B9C8-BED8-B7F24350B6BF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59" creationId="{9D9280DD-7C49-45D6-14C6-B51BC904050C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0" creationId="{B9905E77-60C8-08BE-C850-8FCDDDB00BB4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1" creationId="{F16D6C5C-AEF6-EDCF-43C9-D601EAEF0AE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2" creationId="{07BC47D1-19D9-BC88-F3DB-D01610DE0AF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63" creationId="{38F257FC-BBCC-C136-2FA1-28D393594A00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8" creationId="{6F1B2AA7-13F7-19D1-6BAD-D6DA7392336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49" creationId="{72CA8603-A2E6-91B8-F3F1-C109A36E6162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1" creationId="{73D8FE1E-BDEB-BB59-CC9C-FE4A524A599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3" creationId="{3DAD02FA-E2D5-000B-65CC-21BEE6AF41D1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4" creationId="{F6C20D9E-AB1C-2CA6-DDB2-57CA204D7D4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5" creationId="{CDE9A0BF-82DD-F9D6-DF61-A4035E7494F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6" creationId="{05DC581D-C880-3DBE-CF0E-F14E2714E577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7" creationId="{230DB483-D03E-D4B6-5E8A-EA37762F1496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8" creationId="{092CB4E6-3B4F-A45D-7B5F-7A020791BE1A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59" creationId="{F07CB3ED-D011-B670-1FCC-F1BF24AA61D8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0" creationId="{E8810006-924A-3B41-D073-9BB1B4C05B39}"/>
          </ac:spMkLst>
        </pc:spChg>
        <pc:spChg chg="mod">
          <ac:chgData name="Thiago Henrique Gomes Panini" userId="cc6a5c77081c362d" providerId="LiveId" clId="{F97895CD-4F64-4CAC-B5BD-4DB4944F3D08}" dt="2023-02-04T20:53:29.514" v="251" actId="1076"/>
          <ac:spMkLst>
            <pc:docMk/>
            <pc:sldMk cId="1901519529" sldId="281"/>
            <ac:spMk id="2061" creationId="{709E2AC1-2A37-DB80-9A6B-5A028FD61040}"/>
          </ac:spMkLst>
        </pc:spChg>
        <pc:spChg chg="mod ord">
          <ac:chgData name="Thiago Henrique Gomes Panini" userId="cc6a5c77081c362d" providerId="LiveId" clId="{F97895CD-4F64-4CAC-B5BD-4DB4944F3D08}" dt="2023-02-04T20:52:50.653" v="235" actId="167"/>
          <ac:spMkLst>
            <pc:docMk/>
            <pc:sldMk cId="1901519529" sldId="281"/>
            <ac:spMk id="2063" creationId="{2A637A38-74A2-82C6-F609-146125788E28}"/>
          </ac:spMkLst>
        </pc:spChg>
        <pc:grpChg chg="mod">
          <ac:chgData name="Thiago Henrique Gomes Panini" userId="cc6a5c77081c362d" providerId="LiveId" clId="{F97895CD-4F64-4CAC-B5BD-4DB4944F3D08}" dt="2023-02-04T20:54:19.633" v="261" actId="166"/>
          <ac:grpSpMkLst>
            <pc:docMk/>
            <pc:sldMk cId="1901519529" sldId="281"/>
            <ac:grpSpMk id="41" creationId="{1F4427A0-DBDA-5BF3-0D84-638D97F7FBA8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44" creationId="{681D7C5C-90C1-FF37-C99A-FF32556FBB35}"/>
          </ac:grpSpMkLst>
        </pc:grpChg>
        <pc:grpChg chg="mod">
          <ac:chgData name="Thiago Henrique Gomes Panini" userId="cc6a5c77081c362d" providerId="LiveId" clId="{F97895CD-4F64-4CAC-B5BD-4DB4944F3D08}" dt="2023-02-04T20:53:29.514" v="251" actId="1076"/>
          <ac:grpSpMkLst>
            <pc:docMk/>
            <pc:sldMk cId="1901519529" sldId="281"/>
            <ac:grpSpMk id="2052" creationId="{8A54D304-6D8B-B186-C6FD-97B806CC5344}"/>
          </ac:grpSpMkLst>
        </pc:grpChg>
        <pc:picChg chg="add mod">
          <ac:chgData name="Thiago Henrique Gomes Panini" userId="cc6a5c77081c362d" providerId="LiveId" clId="{F97895CD-4F64-4CAC-B5BD-4DB4944F3D08}" dt="2023-02-04T20:54:37.231" v="264" actId="1076"/>
          <ac:picMkLst>
            <pc:docMk/>
            <pc:sldMk cId="1901519529" sldId="281"/>
            <ac:picMk id="3" creationId="{209DE745-A102-FBFA-0441-3D1B98E47B97}"/>
          </ac:picMkLst>
        </pc:picChg>
        <pc:picChg chg="mod">
          <ac:chgData name="Thiago Henrique Gomes Panini" userId="cc6a5c77081c362d" providerId="LiveId" clId="{F97895CD-4F64-4CAC-B5BD-4DB4944F3D08}" dt="2023-02-04T20:53:29.514" v="251" actId="1076"/>
          <ac:picMkLst>
            <pc:docMk/>
            <pc:sldMk cId="1901519529" sldId="281"/>
            <ac:picMk id="45" creationId="{94120CF9-EFBE-B7CC-651F-D78C68AE9B31}"/>
          </ac:picMkLst>
        </pc:picChg>
        <pc:picChg chg="del">
          <ac:chgData name="Thiago Henrique Gomes Panini" userId="cc6a5c77081c362d" providerId="LiveId" clId="{F97895CD-4F64-4CAC-B5BD-4DB4944F3D08}" dt="2023-02-04T20:51:45.429" v="225" actId="478"/>
          <ac:picMkLst>
            <pc:docMk/>
            <pc:sldMk cId="1901519529" sldId="281"/>
            <ac:picMk id="2050" creationId="{37254FB4-1B3E-3B7E-C7CF-34303C4D1DF2}"/>
          </ac:picMkLst>
        </pc:picChg>
        <pc:picChg chg="add del mod">
          <ac:chgData name="Thiago Henrique Gomes Panini" userId="cc6a5c77081c362d" providerId="LiveId" clId="{F97895CD-4F64-4CAC-B5BD-4DB4944F3D08}" dt="2023-02-04T20:54:29.798" v="262" actId="21"/>
          <ac:picMkLst>
            <pc:docMk/>
            <pc:sldMk cId="1901519529" sldId="281"/>
            <ac:picMk id="8194" creationId="{5ABB0D0D-DE4F-1D7F-A646-2BC35C3ABB33}"/>
          </ac:picMkLst>
        </pc:picChg>
      </pc:sldChg>
      <pc:sldChg chg="add del">
        <pc:chgData name="Thiago Henrique Gomes Panini" userId="cc6a5c77081c362d" providerId="LiveId" clId="{F97895CD-4F64-4CAC-B5BD-4DB4944F3D08}" dt="2023-02-04T21:04:37.457" v="394" actId="47"/>
        <pc:sldMkLst>
          <pc:docMk/>
          <pc:sldMk cId="2855705482" sldId="281"/>
        </pc:sldMkLst>
      </pc:sldChg>
      <pc:sldChg chg="addSp delSp modSp add del mod">
        <pc:chgData name="Thiago Henrique Gomes Panini" userId="cc6a5c77081c362d" providerId="LiveId" clId="{F97895CD-4F64-4CAC-B5BD-4DB4944F3D08}" dt="2023-02-04T20:55:25.293" v="270" actId="47"/>
        <pc:sldMkLst>
          <pc:docMk/>
          <pc:sldMk cId="1263357967" sldId="282"/>
        </pc:sldMkLst>
        <pc:spChg chg="del">
          <ac:chgData name="Thiago Henrique Gomes Panini" userId="cc6a5c77081c362d" providerId="LiveId" clId="{F97895CD-4F64-4CAC-B5BD-4DB4944F3D08}" dt="2023-02-04T20:53:55.970" v="254" actId="478"/>
          <ac:spMkLst>
            <pc:docMk/>
            <pc:sldMk cId="1263357967" sldId="282"/>
            <ac:spMk id="2063" creationId="{2A637A38-74A2-82C6-F609-146125788E28}"/>
          </ac:spMkLst>
        </pc:spChg>
        <pc:picChg chg="del">
          <ac:chgData name="Thiago Henrique Gomes Panini" userId="cc6a5c77081c362d" providerId="LiveId" clId="{F97895CD-4F64-4CAC-B5BD-4DB4944F3D08}" dt="2023-02-04T20:53:57.756" v="255" actId="478"/>
          <ac:picMkLst>
            <pc:docMk/>
            <pc:sldMk cId="1263357967" sldId="282"/>
            <ac:picMk id="8194" creationId="{5ABB0D0D-DE4F-1D7F-A646-2BC35C3ABB33}"/>
          </ac:picMkLst>
        </pc:picChg>
        <pc:picChg chg="add del mod">
          <ac:chgData name="Thiago Henrique Gomes Panini" userId="cc6a5c77081c362d" providerId="LiveId" clId="{F97895CD-4F64-4CAC-B5BD-4DB4944F3D08}" dt="2023-02-04T20:54:02.811" v="258" actId="478"/>
          <ac:picMkLst>
            <pc:docMk/>
            <pc:sldMk cId="1263357967" sldId="282"/>
            <ac:picMk id="9218" creationId="{61CDEE03-DA47-ECD4-4BD8-CAE2227B4543}"/>
          </ac:picMkLst>
        </pc:picChg>
      </pc:sldChg>
      <pc:sldChg chg="addSp delSp modSp add mod ord">
        <pc:chgData name="Thiago Henrique Gomes Panini" userId="cc6a5c77081c362d" providerId="LiveId" clId="{F97895CD-4F64-4CAC-B5BD-4DB4944F3D08}" dt="2023-02-04T21:02:01.955" v="361" actId="732"/>
        <pc:sldMkLst>
          <pc:docMk/>
          <pc:sldMk cId="1877217694" sldId="282"/>
        </pc:sldMkLst>
        <pc:picChg chg="del">
          <ac:chgData name="Thiago Henrique Gomes Panini" userId="cc6a5c77081c362d" providerId="LiveId" clId="{F97895CD-4F64-4CAC-B5BD-4DB4944F3D08}" dt="2023-02-04T21:01:17.332" v="346" actId="478"/>
          <ac:picMkLst>
            <pc:docMk/>
            <pc:sldMk cId="1877217694" sldId="282"/>
            <ac:picMk id="3" creationId="{3BB55DE1-6A1E-82F1-CD8B-8FA214412C6F}"/>
          </ac:picMkLst>
        </pc:picChg>
        <pc:picChg chg="add mod ord modCrop">
          <ac:chgData name="Thiago Henrique Gomes Panini" userId="cc6a5c77081c362d" providerId="LiveId" clId="{F97895CD-4F64-4CAC-B5BD-4DB4944F3D08}" dt="2023-02-04T21:02:01.955" v="361" actId="732"/>
          <ac:picMkLst>
            <pc:docMk/>
            <pc:sldMk cId="1877217694" sldId="282"/>
            <ac:picMk id="5" creationId="{E0B4EF64-4D75-7B9D-EB32-1DDC2843A9FE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2374-5716-2FD9-39C1-BB6F8871F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46C16-A46F-725C-2B81-F5EBCFA6B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B98B4-0395-10E3-D62C-C427DC88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05FBD-E2AE-17F9-08D8-58F86414E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F5F34-D0DF-DB62-1D42-4C394D6A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49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D110-7F36-B26E-DE1A-A2D73B53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B7794-2195-BE1C-9997-D5C0AAB7E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41CA8-6531-D7A8-514F-36B0004D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584C-4F21-DE52-0813-C0CA8F9F4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E963B-70AD-ED37-C318-8557628E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91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968956-FF17-3120-F012-485A592B1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5C84-31DB-2153-A3F2-77DFD5FB2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58CAB-1798-44C8-B2E4-6AAB38AD5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701A-7E63-F286-AA0A-3CE1F1926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B6DBB-D518-CA7B-BD89-BF01FCE6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7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1EC1-1214-7005-26D1-6E0421AC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FBBE-4AFF-6213-D3B7-06950128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1665E-2FD0-3A83-A540-C9BFA4681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43E59-5A93-CD8C-7471-39CEFC8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6469-2B35-B154-D2A9-95D38E1EA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3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61E6-19C7-B6A9-4ADF-F03DB255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9051C-AC1C-459C-CB28-9FA310936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9C6C5-F6EA-B338-D2C3-4B975098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0A137-FF2B-C389-6703-DA1C69CF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BDE-A920-20FD-5421-8CA2D079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7FC0-8625-3EC3-2AE0-1EA856329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EB293-DCCE-33D8-9D4F-C152EC53C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73C90-88E6-C1FB-50F3-8B5AA7093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6883-3017-5C5B-F009-CB9AAF54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68DE9-592D-9166-6D84-F4582428F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C132F-6955-24BE-7F63-3B592F658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1296E-102E-D50C-91C2-BDFB706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824C7-AA3A-B200-743E-7C297FBD1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CF44E-D444-EB73-1288-C63901A45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09BD97-DC5F-86F0-5A14-360B7E8F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CAC467-87FF-8B51-7202-4A5EA46EF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462466-861C-12C0-50B7-57AE3A9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C6FE1D-FBDB-3551-41EE-099E3B46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D77F4-D0D8-628C-4B54-D40C82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3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85ED-642F-4B79-1C1A-CE0617ED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773CC8-D1BC-E933-ED8A-5638146A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0A32-4F2D-88DE-1A10-ABD31F68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E192-8942-2F64-FFE9-48EDE1FA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7EC56-1364-418D-CF85-B1A9EFF1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C355E-8762-5006-00F0-2447A375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D2DC0-3C8A-9A58-9DD5-B9D3F95B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9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85AC-824F-2321-E925-3D388FDFF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2FEDE-ED2D-4C48-E2BE-7E3B7EB3D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82461-3262-29C8-7317-EE2A2DA33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537BC6-9B65-5F72-8BEE-997856FD6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E3CC8-29BB-9AC0-88BA-5CFB0C30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A1AE-144D-8327-BAE7-4AE9CD0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4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433B-1E8F-29C6-52CE-16C434D3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342139-FD82-4903-4B89-F2AEA9E2E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66E79-64E7-BBEC-2BCD-C0B4D7A6B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48487-D9FF-F5A8-32AB-D5E8AF01E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67511-329A-7078-7208-CB0F1E50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2CDD5-50AE-9BA1-034C-281302D9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64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CCD270-21B7-736A-5249-45B51A617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B68FF-F871-6AC5-C665-94A3975E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C465-9ACD-02E2-2FC8-CB5684F571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1FC76-2BA8-403C-87AD-E1CC57B2BABD}" type="datetimeFigureOut">
              <a:rPr lang="en-US" smtClean="0"/>
              <a:t>2/4/2023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7273-0F49-C39C-4870-2858028E1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55C7-8173-7756-6C58-9B5595017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495D2-0A0D-4557-A75A-B14DED5B3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15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oolors.co/10002b-240046-3c096c-5a189a-7b2cbf-9d4edd-c77dff-e0aaff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Rectangle 1101">
            <a:extLst>
              <a:ext uri="{FF2B5EF4-FFF2-40B4-BE49-F238E27FC236}">
                <a16:creationId xmlns:a16="http://schemas.microsoft.com/office/drawing/2014/main" id="{12DB464E-AD6F-30BD-67BE-5AF67E8EFD0E}"/>
              </a:ext>
            </a:extLst>
          </p:cNvPr>
          <p:cNvSpPr/>
          <p:nvPr/>
        </p:nvSpPr>
        <p:spPr>
          <a:xfrm>
            <a:off x="6007100" y="0"/>
            <a:ext cx="6184900" cy="6858000"/>
          </a:xfrm>
          <a:prstGeom prst="rect">
            <a:avLst/>
          </a:prstGeom>
          <a:solidFill>
            <a:srgbClr val="10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827E1F5-7855-5D57-FE2E-A8BE19A2E9E8}"/>
              </a:ext>
            </a:extLst>
          </p:cNvPr>
          <p:cNvGrpSpPr/>
          <p:nvPr/>
        </p:nvGrpSpPr>
        <p:grpSpPr>
          <a:xfrm>
            <a:off x="1911069" y="1639341"/>
            <a:ext cx="2414444" cy="2944317"/>
            <a:chOff x="1923769" y="1048156"/>
            <a:chExt cx="2414444" cy="294431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B78F15C-E526-C0EB-A7A1-C6D11697C9FC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DD3CC07-E043-0867-E834-014B152C5B78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120718E-E742-94DF-27DB-D2BB044A46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91" name="Google Shape;35601;p55">
                <a:extLst>
                  <a:ext uri="{FF2B5EF4-FFF2-40B4-BE49-F238E27FC236}">
                    <a16:creationId xmlns:a16="http://schemas.microsoft.com/office/drawing/2014/main" id="{A156522F-C2B1-59C8-A839-0B8F20F761B4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35635;p55">
                <a:extLst>
                  <a:ext uri="{FF2B5EF4-FFF2-40B4-BE49-F238E27FC236}">
                    <a16:creationId xmlns:a16="http://schemas.microsoft.com/office/drawing/2014/main" id="{BBC74146-4EED-3F1B-4A80-E04262603297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35636;p55">
                <a:extLst>
                  <a:ext uri="{FF2B5EF4-FFF2-40B4-BE49-F238E27FC236}">
                    <a16:creationId xmlns:a16="http://schemas.microsoft.com/office/drawing/2014/main" id="{2C3BD0B6-8905-8603-CAAA-0CCD39DD40D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35637;p55">
                <a:extLst>
                  <a:ext uri="{FF2B5EF4-FFF2-40B4-BE49-F238E27FC236}">
                    <a16:creationId xmlns:a16="http://schemas.microsoft.com/office/drawing/2014/main" id="{04CC8970-AA42-D910-A471-703315228702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35638;p55">
                <a:extLst>
                  <a:ext uri="{FF2B5EF4-FFF2-40B4-BE49-F238E27FC236}">
                    <a16:creationId xmlns:a16="http://schemas.microsoft.com/office/drawing/2014/main" id="{0E043AB6-5DCD-B532-48E8-36D6547F3182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35639;p55">
                <a:extLst>
                  <a:ext uri="{FF2B5EF4-FFF2-40B4-BE49-F238E27FC236}">
                    <a16:creationId xmlns:a16="http://schemas.microsoft.com/office/drawing/2014/main" id="{0F721283-F82A-FB35-71BA-CC0FB3123C27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35640;p55">
                <a:extLst>
                  <a:ext uri="{FF2B5EF4-FFF2-40B4-BE49-F238E27FC236}">
                    <a16:creationId xmlns:a16="http://schemas.microsoft.com/office/drawing/2014/main" id="{C4528A87-15EC-C6FB-28DC-EF1846E8FBD0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35641;p55">
                <a:extLst>
                  <a:ext uri="{FF2B5EF4-FFF2-40B4-BE49-F238E27FC236}">
                    <a16:creationId xmlns:a16="http://schemas.microsoft.com/office/drawing/2014/main" id="{D98BC7B9-BA3A-509D-9ACD-FE5DB9260E33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35642;p55">
                <a:extLst>
                  <a:ext uri="{FF2B5EF4-FFF2-40B4-BE49-F238E27FC236}">
                    <a16:creationId xmlns:a16="http://schemas.microsoft.com/office/drawing/2014/main" id="{B54C5838-4A31-9AD5-804E-B97219519047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35643;p55">
                <a:extLst>
                  <a:ext uri="{FF2B5EF4-FFF2-40B4-BE49-F238E27FC236}">
                    <a16:creationId xmlns:a16="http://schemas.microsoft.com/office/drawing/2014/main" id="{ABCE420E-A55F-D500-E212-60921432AAD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35644;p55">
                <a:extLst>
                  <a:ext uri="{FF2B5EF4-FFF2-40B4-BE49-F238E27FC236}">
                    <a16:creationId xmlns:a16="http://schemas.microsoft.com/office/drawing/2014/main" id="{874C771B-A8EF-9931-EC94-5C6303F189D1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35645;p55">
                <a:extLst>
                  <a:ext uri="{FF2B5EF4-FFF2-40B4-BE49-F238E27FC236}">
                    <a16:creationId xmlns:a16="http://schemas.microsoft.com/office/drawing/2014/main" id="{B35A171C-3C4A-9216-2400-7E5C0ACA2EAC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35646;p55">
                <a:extLst>
                  <a:ext uri="{FF2B5EF4-FFF2-40B4-BE49-F238E27FC236}">
                    <a16:creationId xmlns:a16="http://schemas.microsoft.com/office/drawing/2014/main" id="{AD8C5AF8-1C2C-87B3-66E3-847E0D854930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35647;p55">
                <a:extLst>
                  <a:ext uri="{FF2B5EF4-FFF2-40B4-BE49-F238E27FC236}">
                    <a16:creationId xmlns:a16="http://schemas.microsoft.com/office/drawing/2014/main" id="{E52365EC-10B3-3D8C-35FE-5B0C64921525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35648;p55">
                <a:extLst>
                  <a:ext uri="{FF2B5EF4-FFF2-40B4-BE49-F238E27FC236}">
                    <a16:creationId xmlns:a16="http://schemas.microsoft.com/office/drawing/2014/main" id="{6A1195F8-6931-7DC2-06D5-BFD8426E9CE5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35649;p55">
                <a:extLst>
                  <a:ext uri="{FF2B5EF4-FFF2-40B4-BE49-F238E27FC236}">
                    <a16:creationId xmlns:a16="http://schemas.microsoft.com/office/drawing/2014/main" id="{1649BC4C-DC02-6535-B3A7-5AA4A2C2E52A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35650;p55">
                <a:extLst>
                  <a:ext uri="{FF2B5EF4-FFF2-40B4-BE49-F238E27FC236}">
                    <a16:creationId xmlns:a16="http://schemas.microsoft.com/office/drawing/2014/main" id="{F4AC9CCA-7FBE-9C67-D4EE-D3FE441658C6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35651;p55">
                <a:extLst>
                  <a:ext uri="{FF2B5EF4-FFF2-40B4-BE49-F238E27FC236}">
                    <a16:creationId xmlns:a16="http://schemas.microsoft.com/office/drawing/2014/main" id="{F0D126C0-8935-00AB-5849-D32954E62B28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35652;p55">
                <a:extLst>
                  <a:ext uri="{FF2B5EF4-FFF2-40B4-BE49-F238E27FC236}">
                    <a16:creationId xmlns:a16="http://schemas.microsoft.com/office/drawing/2014/main" id="{A9E1DFA4-D73C-51C6-A95A-20547FCB5A2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35648;p55">
                <a:extLst>
                  <a:ext uri="{FF2B5EF4-FFF2-40B4-BE49-F238E27FC236}">
                    <a16:creationId xmlns:a16="http://schemas.microsoft.com/office/drawing/2014/main" id="{ED8903FC-A0B6-726F-922C-F4072B364105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35648;p55">
                <a:extLst>
                  <a:ext uri="{FF2B5EF4-FFF2-40B4-BE49-F238E27FC236}">
                    <a16:creationId xmlns:a16="http://schemas.microsoft.com/office/drawing/2014/main" id="{D0BF0BD5-A26A-47AB-610E-7B47E32FC135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12" name="Google Shape;2897;p34">
                <a:extLst>
                  <a:ext uri="{FF2B5EF4-FFF2-40B4-BE49-F238E27FC236}">
                    <a16:creationId xmlns:a16="http://schemas.microsoft.com/office/drawing/2014/main" id="{04ADD8B9-0372-1189-82AE-7F378E385FF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13" name="Google Shape;2899;p34">
                  <a:extLst>
                    <a:ext uri="{FF2B5EF4-FFF2-40B4-BE49-F238E27FC236}">
                      <a16:creationId xmlns:a16="http://schemas.microsoft.com/office/drawing/2014/main" id="{37E06D03-54D8-3DDC-73A1-8707032CB44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2900;p34">
                  <a:extLst>
                    <a:ext uri="{FF2B5EF4-FFF2-40B4-BE49-F238E27FC236}">
                      <a16:creationId xmlns:a16="http://schemas.microsoft.com/office/drawing/2014/main" id="{6AD32C5A-1817-4A31-7070-013E706075A1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2901;p34">
                  <a:extLst>
                    <a:ext uri="{FF2B5EF4-FFF2-40B4-BE49-F238E27FC236}">
                      <a16:creationId xmlns:a16="http://schemas.microsoft.com/office/drawing/2014/main" id="{42C43214-D238-B532-26FA-2E952E8C778B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2902;p34">
                  <a:extLst>
                    <a:ext uri="{FF2B5EF4-FFF2-40B4-BE49-F238E27FC236}">
                      <a16:creationId xmlns:a16="http://schemas.microsoft.com/office/drawing/2014/main" id="{6341F5F1-1E7B-BC17-2FAC-287F4CCE1072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17" name="Google Shape;2903;p34">
                  <a:extLst>
                    <a:ext uri="{FF2B5EF4-FFF2-40B4-BE49-F238E27FC236}">
                      <a16:creationId xmlns:a16="http://schemas.microsoft.com/office/drawing/2014/main" id="{777C89B7-D25F-7F8D-262E-94FC4BB6E5D3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2904;p34">
                  <a:extLst>
                    <a:ext uri="{FF2B5EF4-FFF2-40B4-BE49-F238E27FC236}">
                      <a16:creationId xmlns:a16="http://schemas.microsoft.com/office/drawing/2014/main" id="{08FBDDD4-6581-5074-09A4-5450D315520B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2905;p34">
                  <a:extLst>
                    <a:ext uri="{FF2B5EF4-FFF2-40B4-BE49-F238E27FC236}">
                      <a16:creationId xmlns:a16="http://schemas.microsoft.com/office/drawing/2014/main" id="{EFAC663D-9D5B-609D-63DB-ECB233747DCB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2906;p34">
                  <a:extLst>
                    <a:ext uri="{FF2B5EF4-FFF2-40B4-BE49-F238E27FC236}">
                      <a16:creationId xmlns:a16="http://schemas.microsoft.com/office/drawing/2014/main" id="{87DD1B13-2845-D62F-E8C9-B802A24C6E08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2907;p34">
                  <a:extLst>
                    <a:ext uri="{FF2B5EF4-FFF2-40B4-BE49-F238E27FC236}">
                      <a16:creationId xmlns:a16="http://schemas.microsoft.com/office/drawing/2014/main" id="{6ADC47E8-840A-4079-75DB-2943824C253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22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EBEFC07E-E8CA-3819-A89F-01F7A6DDAE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119A787F-116E-5EAC-9523-980520474AD9}"/>
              </a:ext>
            </a:extLst>
          </p:cNvPr>
          <p:cNvGrpSpPr/>
          <p:nvPr/>
        </p:nvGrpSpPr>
        <p:grpSpPr>
          <a:xfrm>
            <a:off x="7892328" y="1641456"/>
            <a:ext cx="2414444" cy="2944317"/>
            <a:chOff x="1923769" y="1048156"/>
            <a:chExt cx="2414444" cy="2944317"/>
          </a:xfrm>
        </p:grpSpPr>
        <p:sp>
          <p:nvSpPr>
            <p:cNvPr id="1067" name="TextBox 1066">
              <a:extLst>
                <a:ext uri="{FF2B5EF4-FFF2-40B4-BE49-F238E27FC236}">
                  <a16:creationId xmlns:a16="http://schemas.microsoft.com/office/drawing/2014/main" id="{98FE8A60-31CA-85FE-2041-99C04E5C3FAE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338E7C07-42C5-9541-71C7-E489BEA7CED1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8BA46417-F4E2-F0B4-A443-E1402ECD3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71" name="Google Shape;35601;p55">
                <a:extLst>
                  <a:ext uri="{FF2B5EF4-FFF2-40B4-BE49-F238E27FC236}">
                    <a16:creationId xmlns:a16="http://schemas.microsoft.com/office/drawing/2014/main" id="{09A1E48C-47E6-B72D-412F-9E68026E3566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35635;p55">
                <a:extLst>
                  <a:ext uri="{FF2B5EF4-FFF2-40B4-BE49-F238E27FC236}">
                    <a16:creationId xmlns:a16="http://schemas.microsoft.com/office/drawing/2014/main" id="{5E3D2D8B-7E81-B575-4842-E6E6CD236370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35636;p55">
                <a:extLst>
                  <a:ext uri="{FF2B5EF4-FFF2-40B4-BE49-F238E27FC236}">
                    <a16:creationId xmlns:a16="http://schemas.microsoft.com/office/drawing/2014/main" id="{1613BD70-FE87-C3FB-C054-A6638A19F9EF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35637;p55">
                <a:extLst>
                  <a:ext uri="{FF2B5EF4-FFF2-40B4-BE49-F238E27FC236}">
                    <a16:creationId xmlns:a16="http://schemas.microsoft.com/office/drawing/2014/main" id="{621F3B84-3952-5D35-0161-6A3C1834CFC9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35638;p55">
                <a:extLst>
                  <a:ext uri="{FF2B5EF4-FFF2-40B4-BE49-F238E27FC236}">
                    <a16:creationId xmlns:a16="http://schemas.microsoft.com/office/drawing/2014/main" id="{CB0B1B04-7B59-3B11-BEAD-2070984EF38D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35639;p55">
                <a:extLst>
                  <a:ext uri="{FF2B5EF4-FFF2-40B4-BE49-F238E27FC236}">
                    <a16:creationId xmlns:a16="http://schemas.microsoft.com/office/drawing/2014/main" id="{465FD9E4-05A9-3B5A-0576-BBD389B254DE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35640;p55">
                <a:extLst>
                  <a:ext uri="{FF2B5EF4-FFF2-40B4-BE49-F238E27FC236}">
                    <a16:creationId xmlns:a16="http://schemas.microsoft.com/office/drawing/2014/main" id="{66659841-CE2A-F5BC-C30D-B80BE175BBCC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35641;p55">
                <a:extLst>
                  <a:ext uri="{FF2B5EF4-FFF2-40B4-BE49-F238E27FC236}">
                    <a16:creationId xmlns:a16="http://schemas.microsoft.com/office/drawing/2014/main" id="{039313E5-43A3-AFFE-D602-4FB093265102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35642;p55">
                <a:extLst>
                  <a:ext uri="{FF2B5EF4-FFF2-40B4-BE49-F238E27FC236}">
                    <a16:creationId xmlns:a16="http://schemas.microsoft.com/office/drawing/2014/main" id="{79181856-1217-9B45-99CC-9CCC11222A2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35643;p55">
                <a:extLst>
                  <a:ext uri="{FF2B5EF4-FFF2-40B4-BE49-F238E27FC236}">
                    <a16:creationId xmlns:a16="http://schemas.microsoft.com/office/drawing/2014/main" id="{268D90D0-7AE0-E4F0-91FA-44056A3E8391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35644;p55">
                <a:extLst>
                  <a:ext uri="{FF2B5EF4-FFF2-40B4-BE49-F238E27FC236}">
                    <a16:creationId xmlns:a16="http://schemas.microsoft.com/office/drawing/2014/main" id="{AA47DB4B-83CD-455C-B556-FB2BFE8617AC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35645;p55">
                <a:extLst>
                  <a:ext uri="{FF2B5EF4-FFF2-40B4-BE49-F238E27FC236}">
                    <a16:creationId xmlns:a16="http://schemas.microsoft.com/office/drawing/2014/main" id="{34330427-0D93-919D-5BD3-5AD98B8CEC77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35646;p55">
                <a:extLst>
                  <a:ext uri="{FF2B5EF4-FFF2-40B4-BE49-F238E27FC236}">
                    <a16:creationId xmlns:a16="http://schemas.microsoft.com/office/drawing/2014/main" id="{2F555F77-BD16-5BDB-EF93-B4316CD979EE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35647;p55">
                <a:extLst>
                  <a:ext uri="{FF2B5EF4-FFF2-40B4-BE49-F238E27FC236}">
                    <a16:creationId xmlns:a16="http://schemas.microsoft.com/office/drawing/2014/main" id="{F3D992BD-E4EA-EC4A-1160-6EBCE58ECB59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35648;p55">
                <a:extLst>
                  <a:ext uri="{FF2B5EF4-FFF2-40B4-BE49-F238E27FC236}">
                    <a16:creationId xmlns:a16="http://schemas.microsoft.com/office/drawing/2014/main" id="{593C0E62-A63A-4346-C066-6929A3A94E6C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35649;p55">
                <a:extLst>
                  <a:ext uri="{FF2B5EF4-FFF2-40B4-BE49-F238E27FC236}">
                    <a16:creationId xmlns:a16="http://schemas.microsoft.com/office/drawing/2014/main" id="{5D1DB0E0-BC54-31EB-D7E1-2A1C0E609B22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35650;p55">
                <a:extLst>
                  <a:ext uri="{FF2B5EF4-FFF2-40B4-BE49-F238E27FC236}">
                    <a16:creationId xmlns:a16="http://schemas.microsoft.com/office/drawing/2014/main" id="{33AAAAA2-581E-037B-3730-143A75ACCC0B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35651;p55">
                <a:extLst>
                  <a:ext uri="{FF2B5EF4-FFF2-40B4-BE49-F238E27FC236}">
                    <a16:creationId xmlns:a16="http://schemas.microsoft.com/office/drawing/2014/main" id="{3155BFA5-E412-742C-7411-73BBA5BE554B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35652;p55">
                <a:extLst>
                  <a:ext uri="{FF2B5EF4-FFF2-40B4-BE49-F238E27FC236}">
                    <a16:creationId xmlns:a16="http://schemas.microsoft.com/office/drawing/2014/main" id="{C36D1990-CD35-3CA3-ECD6-8D99E0D93074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35648;p55">
                <a:extLst>
                  <a:ext uri="{FF2B5EF4-FFF2-40B4-BE49-F238E27FC236}">
                    <a16:creationId xmlns:a16="http://schemas.microsoft.com/office/drawing/2014/main" id="{6CE66C12-7514-7D93-D0D0-560F36D57D4A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35648;p55">
                <a:extLst>
                  <a:ext uri="{FF2B5EF4-FFF2-40B4-BE49-F238E27FC236}">
                    <a16:creationId xmlns:a16="http://schemas.microsoft.com/office/drawing/2014/main" id="{BB713230-CBE1-CBB1-7F29-0EC46101E2F2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1092" name="Google Shape;2897;p34">
                <a:extLst>
                  <a:ext uri="{FF2B5EF4-FFF2-40B4-BE49-F238E27FC236}">
                    <a16:creationId xmlns:a16="http://schemas.microsoft.com/office/drawing/2014/main" id="{DD2711F0-ED73-C651-FBD1-EB13431B699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1093" name="Google Shape;2899;p34">
                  <a:extLst>
                    <a:ext uri="{FF2B5EF4-FFF2-40B4-BE49-F238E27FC236}">
                      <a16:creationId xmlns:a16="http://schemas.microsoft.com/office/drawing/2014/main" id="{28F4E9F0-6851-88B6-2A35-A283C3D25E19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2900;p34">
                  <a:extLst>
                    <a:ext uri="{FF2B5EF4-FFF2-40B4-BE49-F238E27FC236}">
                      <a16:creationId xmlns:a16="http://schemas.microsoft.com/office/drawing/2014/main" id="{955444F5-3DCF-61F4-F9BA-815B0E9DD4C5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2901;p34">
                  <a:extLst>
                    <a:ext uri="{FF2B5EF4-FFF2-40B4-BE49-F238E27FC236}">
                      <a16:creationId xmlns:a16="http://schemas.microsoft.com/office/drawing/2014/main" id="{A014EB76-EA0F-55E2-CC82-D53224AECC39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2902;p34">
                  <a:extLst>
                    <a:ext uri="{FF2B5EF4-FFF2-40B4-BE49-F238E27FC236}">
                      <a16:creationId xmlns:a16="http://schemas.microsoft.com/office/drawing/2014/main" id="{6A3F0DE4-348B-B149-C60A-466FA0DCF045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97" name="Google Shape;2903;p34">
                  <a:extLst>
                    <a:ext uri="{FF2B5EF4-FFF2-40B4-BE49-F238E27FC236}">
                      <a16:creationId xmlns:a16="http://schemas.microsoft.com/office/drawing/2014/main" id="{8E200142-510B-1CC8-4E23-8D7925E48CAE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2904;p34">
                  <a:extLst>
                    <a:ext uri="{FF2B5EF4-FFF2-40B4-BE49-F238E27FC236}">
                      <a16:creationId xmlns:a16="http://schemas.microsoft.com/office/drawing/2014/main" id="{D0B7B477-4E7F-B5CE-2C51-17513E9DEAFD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2905;p34">
                  <a:extLst>
                    <a:ext uri="{FF2B5EF4-FFF2-40B4-BE49-F238E27FC236}">
                      <a16:creationId xmlns:a16="http://schemas.microsoft.com/office/drawing/2014/main" id="{4CC60ED8-D5D9-859E-2E98-3E6A06B329A9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2906;p34">
                  <a:extLst>
                    <a:ext uri="{FF2B5EF4-FFF2-40B4-BE49-F238E27FC236}">
                      <a16:creationId xmlns:a16="http://schemas.microsoft.com/office/drawing/2014/main" id="{5C1640C5-DD75-EBAF-5E9F-F865BECF2DB6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2907;p34">
                  <a:extLst>
                    <a:ext uri="{FF2B5EF4-FFF2-40B4-BE49-F238E27FC236}">
                      <a16:creationId xmlns:a16="http://schemas.microsoft.com/office/drawing/2014/main" id="{C39E6B2F-9B02-AC7E-60D9-2CB7DB8FF3B3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1070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89B3EAA-9D69-460A-7E09-550FEEF543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65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pace ship in space&#10;&#10;Description automatically generated with medium confidence">
            <a:extLst>
              <a:ext uri="{FF2B5EF4-FFF2-40B4-BE49-F238E27FC236}">
                <a16:creationId xmlns:a16="http://schemas.microsoft.com/office/drawing/2014/main" id="{444C94E2-B045-C441-9841-EDECB5184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" b="6735"/>
          <a:stretch/>
        </p:blipFill>
        <p:spPr>
          <a:xfrm>
            <a:off x="0" y="0"/>
            <a:ext cx="12191999" cy="68523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07F32947-F8C3-DB6E-67D1-D32E1332BA2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092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uple of blue vases sit in front of a window&#10;&#10;Description automatically generated with medium confidence">
            <a:extLst>
              <a:ext uri="{FF2B5EF4-FFF2-40B4-BE49-F238E27FC236}">
                <a16:creationId xmlns:a16="http://schemas.microsoft.com/office/drawing/2014/main" id="{BAA15359-DB7D-B87D-7661-A09C854DD9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8E5E63-9D85-1846-1818-BE429264842B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726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69103F-75CE-5797-6167-4D00157319E5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EDA1B2-B62E-8095-042D-42DEDA1A854B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3602AD-130B-3D54-B08D-34D2348B6DFA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0DF856-95AC-7A47-CB55-A619279E7B37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163B599-F231-6CF6-7BE3-6B14CFDF63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52" name="Google Shape;35601;p55">
                <a:extLst>
                  <a:ext uri="{FF2B5EF4-FFF2-40B4-BE49-F238E27FC236}">
                    <a16:creationId xmlns:a16="http://schemas.microsoft.com/office/drawing/2014/main" id="{A3489FC9-38A5-14CF-FA4A-8DAB4C04987C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35;p55">
                <a:extLst>
                  <a:ext uri="{FF2B5EF4-FFF2-40B4-BE49-F238E27FC236}">
                    <a16:creationId xmlns:a16="http://schemas.microsoft.com/office/drawing/2014/main" id="{04497007-216A-3DD1-D307-67194CEE42C2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36;p55">
                <a:extLst>
                  <a:ext uri="{FF2B5EF4-FFF2-40B4-BE49-F238E27FC236}">
                    <a16:creationId xmlns:a16="http://schemas.microsoft.com/office/drawing/2014/main" id="{06CAAFB3-C3F5-32CB-950A-BABC816D8516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37;p55">
                <a:extLst>
                  <a:ext uri="{FF2B5EF4-FFF2-40B4-BE49-F238E27FC236}">
                    <a16:creationId xmlns:a16="http://schemas.microsoft.com/office/drawing/2014/main" id="{1CFF3988-2473-21AD-FA58-412E0C9B6D33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38;p55">
                <a:extLst>
                  <a:ext uri="{FF2B5EF4-FFF2-40B4-BE49-F238E27FC236}">
                    <a16:creationId xmlns:a16="http://schemas.microsoft.com/office/drawing/2014/main" id="{55D01F00-BCB2-254F-6EA7-5BB9E3F5C878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39;p55">
                <a:extLst>
                  <a:ext uri="{FF2B5EF4-FFF2-40B4-BE49-F238E27FC236}">
                    <a16:creationId xmlns:a16="http://schemas.microsoft.com/office/drawing/2014/main" id="{62FB6608-6472-021A-34B1-309ED7A8065A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0;p55">
                <a:extLst>
                  <a:ext uri="{FF2B5EF4-FFF2-40B4-BE49-F238E27FC236}">
                    <a16:creationId xmlns:a16="http://schemas.microsoft.com/office/drawing/2014/main" id="{77B696BD-5AA1-3EF9-3D43-5281A50EC4B3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1;p55">
                <a:extLst>
                  <a:ext uri="{FF2B5EF4-FFF2-40B4-BE49-F238E27FC236}">
                    <a16:creationId xmlns:a16="http://schemas.microsoft.com/office/drawing/2014/main" id="{07026E7D-5407-7A42-0CCC-A83CB2FD939C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2;p55">
                <a:extLst>
                  <a:ext uri="{FF2B5EF4-FFF2-40B4-BE49-F238E27FC236}">
                    <a16:creationId xmlns:a16="http://schemas.microsoft.com/office/drawing/2014/main" id="{D764DDE4-21F1-4170-AB4B-CF72543BADDB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3;p55">
                <a:extLst>
                  <a:ext uri="{FF2B5EF4-FFF2-40B4-BE49-F238E27FC236}">
                    <a16:creationId xmlns:a16="http://schemas.microsoft.com/office/drawing/2014/main" id="{B58D4A88-077F-6812-AED2-B251B69A0C22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44;p55">
                <a:extLst>
                  <a:ext uri="{FF2B5EF4-FFF2-40B4-BE49-F238E27FC236}">
                    <a16:creationId xmlns:a16="http://schemas.microsoft.com/office/drawing/2014/main" id="{BC4F45EB-79A7-08B5-7ECD-A1340529A378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45;p55">
                <a:extLst>
                  <a:ext uri="{FF2B5EF4-FFF2-40B4-BE49-F238E27FC236}">
                    <a16:creationId xmlns:a16="http://schemas.microsoft.com/office/drawing/2014/main" id="{4849A80C-C99E-349C-530A-09F155178B69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35646;p55">
                <a:extLst>
                  <a:ext uri="{FF2B5EF4-FFF2-40B4-BE49-F238E27FC236}">
                    <a16:creationId xmlns:a16="http://schemas.microsoft.com/office/drawing/2014/main" id="{B26DC768-C38D-9404-DE90-32A69E2B73BB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35647;p55">
                <a:extLst>
                  <a:ext uri="{FF2B5EF4-FFF2-40B4-BE49-F238E27FC236}">
                    <a16:creationId xmlns:a16="http://schemas.microsoft.com/office/drawing/2014/main" id="{972E59B3-088A-6AC7-208C-95467DC525F4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35648;p55">
                <a:extLst>
                  <a:ext uri="{FF2B5EF4-FFF2-40B4-BE49-F238E27FC236}">
                    <a16:creationId xmlns:a16="http://schemas.microsoft.com/office/drawing/2014/main" id="{2099EBC0-4ADF-3B96-4334-C579153CF85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35649;p55">
                <a:extLst>
                  <a:ext uri="{FF2B5EF4-FFF2-40B4-BE49-F238E27FC236}">
                    <a16:creationId xmlns:a16="http://schemas.microsoft.com/office/drawing/2014/main" id="{587B0202-1011-6DA5-34BB-FFB2ADEA1EC8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5650;p55">
                <a:extLst>
                  <a:ext uri="{FF2B5EF4-FFF2-40B4-BE49-F238E27FC236}">
                    <a16:creationId xmlns:a16="http://schemas.microsoft.com/office/drawing/2014/main" id="{C42B6B90-72DD-E306-8A7C-F75FD9CC0E1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35651;p55">
                <a:extLst>
                  <a:ext uri="{FF2B5EF4-FFF2-40B4-BE49-F238E27FC236}">
                    <a16:creationId xmlns:a16="http://schemas.microsoft.com/office/drawing/2014/main" id="{D3A2CC38-3752-9B7D-3427-B62E1548FA4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35652;p55">
                <a:extLst>
                  <a:ext uri="{FF2B5EF4-FFF2-40B4-BE49-F238E27FC236}">
                    <a16:creationId xmlns:a16="http://schemas.microsoft.com/office/drawing/2014/main" id="{E4BFB376-001D-FE25-1264-B29EC45C3F6C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35648;p55">
                <a:extLst>
                  <a:ext uri="{FF2B5EF4-FFF2-40B4-BE49-F238E27FC236}">
                    <a16:creationId xmlns:a16="http://schemas.microsoft.com/office/drawing/2014/main" id="{89623BF6-4585-ED3F-256A-CEE101BAB68B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35648;p55">
                <a:extLst>
                  <a:ext uri="{FF2B5EF4-FFF2-40B4-BE49-F238E27FC236}">
                    <a16:creationId xmlns:a16="http://schemas.microsoft.com/office/drawing/2014/main" id="{14D8FA54-9225-A6FC-CED4-6D634F5ECBF4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73" name="Google Shape;2897;p34">
                <a:extLst>
                  <a:ext uri="{FF2B5EF4-FFF2-40B4-BE49-F238E27FC236}">
                    <a16:creationId xmlns:a16="http://schemas.microsoft.com/office/drawing/2014/main" id="{56C500DC-0770-3024-2C52-5E7B9E949BA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74" name="Google Shape;2899;p34">
                  <a:extLst>
                    <a:ext uri="{FF2B5EF4-FFF2-40B4-BE49-F238E27FC236}">
                      <a16:creationId xmlns:a16="http://schemas.microsoft.com/office/drawing/2014/main" id="{1D9BF8A6-AED2-2DF7-07F7-BF35EA1C9468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900;p34">
                  <a:extLst>
                    <a:ext uri="{FF2B5EF4-FFF2-40B4-BE49-F238E27FC236}">
                      <a16:creationId xmlns:a16="http://schemas.microsoft.com/office/drawing/2014/main" id="{9FF96BC8-5625-3D19-082D-6C9BEDB97E6D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901;p34">
                  <a:extLst>
                    <a:ext uri="{FF2B5EF4-FFF2-40B4-BE49-F238E27FC236}">
                      <a16:creationId xmlns:a16="http://schemas.microsoft.com/office/drawing/2014/main" id="{E6C3D518-9887-E3CD-3CC7-1C1B8D157A7F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2902;p34">
                  <a:extLst>
                    <a:ext uri="{FF2B5EF4-FFF2-40B4-BE49-F238E27FC236}">
                      <a16:creationId xmlns:a16="http://schemas.microsoft.com/office/drawing/2014/main" id="{BAE34CA5-3229-7E08-71DE-3F6BE9E2DFD3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8" name="Google Shape;2903;p34">
                  <a:extLst>
                    <a:ext uri="{FF2B5EF4-FFF2-40B4-BE49-F238E27FC236}">
                      <a16:creationId xmlns:a16="http://schemas.microsoft.com/office/drawing/2014/main" id="{CD3CD1E1-2F4C-BD3D-FC59-0E95B14F8E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904;p34">
                  <a:extLst>
                    <a:ext uri="{FF2B5EF4-FFF2-40B4-BE49-F238E27FC236}">
                      <a16:creationId xmlns:a16="http://schemas.microsoft.com/office/drawing/2014/main" id="{AF2EBA3F-5E95-B9C0-54B3-EE6CC3826923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905;p34">
                  <a:extLst>
                    <a:ext uri="{FF2B5EF4-FFF2-40B4-BE49-F238E27FC236}">
                      <a16:creationId xmlns:a16="http://schemas.microsoft.com/office/drawing/2014/main" id="{11A956A0-9E30-6E69-FF38-B97AA62E5D53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906;p34">
                  <a:extLst>
                    <a:ext uri="{FF2B5EF4-FFF2-40B4-BE49-F238E27FC236}">
                      <a16:creationId xmlns:a16="http://schemas.microsoft.com/office/drawing/2014/main" id="{0F590921-6E2D-C874-413B-0EC6B0CBBD82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907;p34">
                  <a:extLst>
                    <a:ext uri="{FF2B5EF4-FFF2-40B4-BE49-F238E27FC236}">
                      <a16:creationId xmlns:a16="http://schemas.microsoft.com/office/drawing/2014/main" id="{CD506EB5-D1F7-2F63-6661-18ED0084D84C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51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C1615FD3-C2E4-A37E-8A2C-779B209EF4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43643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light in space&#10;&#10;Description automatically generated with low confidence">
            <a:extLst>
              <a:ext uri="{FF2B5EF4-FFF2-40B4-BE49-F238E27FC236}">
                <a16:creationId xmlns:a16="http://schemas.microsoft.com/office/drawing/2014/main" id="{3BB55DE1-6A1E-82F1-CD8B-8FA214412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6" b="7870"/>
          <a:stretch/>
        </p:blipFill>
        <p:spPr>
          <a:xfrm>
            <a:off x="-19050" y="0"/>
            <a:ext cx="12211050" cy="68523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640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Picture 2066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E8770DEE-1A1D-0EFF-DBF7-DD2E7CB72C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91"/>
          <a:stretch/>
        </p:blipFill>
        <p:spPr>
          <a:xfrm>
            <a:off x="0" y="-92709"/>
            <a:ext cx="12192000" cy="6950709"/>
          </a:xfrm>
          <a:prstGeom prst="rect">
            <a:avLst/>
          </a:prstGeom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070E2FAD-B2A3-688A-6116-79B46759AF2E}"/>
              </a:ext>
            </a:extLst>
          </p:cNvPr>
          <p:cNvSpPr/>
          <p:nvPr/>
        </p:nvSpPr>
        <p:spPr>
          <a:xfrm>
            <a:off x="-21820" y="5650"/>
            <a:ext cx="12192000" cy="6852350"/>
          </a:xfrm>
          <a:prstGeom prst="rect">
            <a:avLst/>
          </a:prstGeom>
          <a:solidFill>
            <a:srgbClr val="10002B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F4427A0-DBDA-5BF3-0D84-638D97F7FBA8}"/>
              </a:ext>
            </a:extLst>
          </p:cNvPr>
          <p:cNvGrpSpPr/>
          <p:nvPr/>
        </p:nvGrpSpPr>
        <p:grpSpPr>
          <a:xfrm>
            <a:off x="5047528" y="1956841"/>
            <a:ext cx="2414444" cy="2944317"/>
            <a:chOff x="1923769" y="1048156"/>
            <a:chExt cx="2414444" cy="294431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3C69A9-480E-553E-63AB-DA0633FAC3BD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1BE2E0F-0CCE-CCC5-FBA7-CC19B89533F3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chemeClr val="bg1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81D7C5C-90C1-FF37-C99A-FF32556FBB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46" name="Google Shape;35601;p55">
                <a:extLst>
                  <a:ext uri="{FF2B5EF4-FFF2-40B4-BE49-F238E27FC236}">
                    <a16:creationId xmlns:a16="http://schemas.microsoft.com/office/drawing/2014/main" id="{1C99335D-1864-B27F-7796-D6E086642038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35635;p55">
                <a:extLst>
                  <a:ext uri="{FF2B5EF4-FFF2-40B4-BE49-F238E27FC236}">
                    <a16:creationId xmlns:a16="http://schemas.microsoft.com/office/drawing/2014/main" id="{39D07370-EBDA-0B8A-8EAC-2DDDE83CC96B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35636;p55">
                <a:extLst>
                  <a:ext uri="{FF2B5EF4-FFF2-40B4-BE49-F238E27FC236}">
                    <a16:creationId xmlns:a16="http://schemas.microsoft.com/office/drawing/2014/main" id="{CB26E079-AD30-D699-48E4-38A22D329E32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35637;p55">
                <a:extLst>
                  <a:ext uri="{FF2B5EF4-FFF2-40B4-BE49-F238E27FC236}">
                    <a16:creationId xmlns:a16="http://schemas.microsoft.com/office/drawing/2014/main" id="{393D28F3-C7E6-AED4-5A68-07EE8B2541F6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35638;p55">
                <a:extLst>
                  <a:ext uri="{FF2B5EF4-FFF2-40B4-BE49-F238E27FC236}">
                    <a16:creationId xmlns:a16="http://schemas.microsoft.com/office/drawing/2014/main" id="{1E2E2210-B732-4344-FB1A-501D286CFD6B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35639;p55">
                <a:extLst>
                  <a:ext uri="{FF2B5EF4-FFF2-40B4-BE49-F238E27FC236}">
                    <a16:creationId xmlns:a16="http://schemas.microsoft.com/office/drawing/2014/main" id="{0B0E6FCB-D527-14EB-E080-19A274AE0586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35640;p55">
                <a:extLst>
                  <a:ext uri="{FF2B5EF4-FFF2-40B4-BE49-F238E27FC236}">
                    <a16:creationId xmlns:a16="http://schemas.microsoft.com/office/drawing/2014/main" id="{CD550963-C23E-D193-63C2-5105B55064CE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35641;p55">
                <a:extLst>
                  <a:ext uri="{FF2B5EF4-FFF2-40B4-BE49-F238E27FC236}">
                    <a16:creationId xmlns:a16="http://schemas.microsoft.com/office/drawing/2014/main" id="{B49E6853-F8BA-DE96-A73E-3882C7D0934B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35642;p55">
                <a:extLst>
                  <a:ext uri="{FF2B5EF4-FFF2-40B4-BE49-F238E27FC236}">
                    <a16:creationId xmlns:a16="http://schemas.microsoft.com/office/drawing/2014/main" id="{6C487840-A310-57E6-2062-CD18813B301A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35643;p55">
                <a:extLst>
                  <a:ext uri="{FF2B5EF4-FFF2-40B4-BE49-F238E27FC236}">
                    <a16:creationId xmlns:a16="http://schemas.microsoft.com/office/drawing/2014/main" id="{87841A40-5AF8-CCC3-275E-750A4B311617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35644;p55">
                <a:extLst>
                  <a:ext uri="{FF2B5EF4-FFF2-40B4-BE49-F238E27FC236}">
                    <a16:creationId xmlns:a16="http://schemas.microsoft.com/office/drawing/2014/main" id="{65505AD8-890D-D110-21EA-66C0FA17220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35645;p55">
                <a:extLst>
                  <a:ext uri="{FF2B5EF4-FFF2-40B4-BE49-F238E27FC236}">
                    <a16:creationId xmlns:a16="http://schemas.microsoft.com/office/drawing/2014/main" id="{E5365302-C9E8-8979-B443-293DA3CF542D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35646;p55">
                <a:extLst>
                  <a:ext uri="{FF2B5EF4-FFF2-40B4-BE49-F238E27FC236}">
                    <a16:creationId xmlns:a16="http://schemas.microsoft.com/office/drawing/2014/main" id="{C486F1C3-CDA1-B9C8-BED8-B7F24350B6BF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35647;p55">
                <a:extLst>
                  <a:ext uri="{FF2B5EF4-FFF2-40B4-BE49-F238E27FC236}">
                    <a16:creationId xmlns:a16="http://schemas.microsoft.com/office/drawing/2014/main" id="{9D9280DD-7C49-45D6-14C6-B51BC904050C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35648;p55">
                <a:extLst>
                  <a:ext uri="{FF2B5EF4-FFF2-40B4-BE49-F238E27FC236}">
                    <a16:creationId xmlns:a16="http://schemas.microsoft.com/office/drawing/2014/main" id="{B9905E77-60C8-08BE-C850-8FCDDDB00BB4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35649;p55">
                <a:extLst>
                  <a:ext uri="{FF2B5EF4-FFF2-40B4-BE49-F238E27FC236}">
                    <a16:creationId xmlns:a16="http://schemas.microsoft.com/office/drawing/2014/main" id="{F16D6C5C-AEF6-EDCF-43C9-D601EAEF0AE9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35650;p55">
                <a:extLst>
                  <a:ext uri="{FF2B5EF4-FFF2-40B4-BE49-F238E27FC236}">
                    <a16:creationId xmlns:a16="http://schemas.microsoft.com/office/drawing/2014/main" id="{07BC47D1-19D9-BC88-F3DB-D01610DE0AF2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35651;p55">
                <a:extLst>
                  <a:ext uri="{FF2B5EF4-FFF2-40B4-BE49-F238E27FC236}">
                    <a16:creationId xmlns:a16="http://schemas.microsoft.com/office/drawing/2014/main" id="{38F257FC-BBCC-C136-2FA1-28D393594A00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35652;p55">
                <a:extLst>
                  <a:ext uri="{FF2B5EF4-FFF2-40B4-BE49-F238E27FC236}">
                    <a16:creationId xmlns:a16="http://schemas.microsoft.com/office/drawing/2014/main" id="{6F1B2AA7-13F7-19D1-6BAD-D6DA7392336A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35648;p55">
                <a:extLst>
                  <a:ext uri="{FF2B5EF4-FFF2-40B4-BE49-F238E27FC236}">
                    <a16:creationId xmlns:a16="http://schemas.microsoft.com/office/drawing/2014/main" id="{72CA8603-A2E6-91B8-F3F1-C109A36E616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35648;p55">
                <a:extLst>
                  <a:ext uri="{FF2B5EF4-FFF2-40B4-BE49-F238E27FC236}">
                    <a16:creationId xmlns:a16="http://schemas.microsoft.com/office/drawing/2014/main" id="{73D8FE1E-BDEB-BB59-CC9C-FE4A524A59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2052" name="Google Shape;2897;p34">
                <a:extLst>
                  <a:ext uri="{FF2B5EF4-FFF2-40B4-BE49-F238E27FC236}">
                    <a16:creationId xmlns:a16="http://schemas.microsoft.com/office/drawing/2014/main" id="{8A54D304-6D8B-B186-C6FD-97B806CC53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2053" name="Google Shape;2899;p34">
                  <a:extLst>
                    <a:ext uri="{FF2B5EF4-FFF2-40B4-BE49-F238E27FC236}">
                      <a16:creationId xmlns:a16="http://schemas.microsoft.com/office/drawing/2014/main" id="{3DAD02FA-E2D5-000B-65CC-21BEE6AF41D1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900;p34">
                  <a:extLst>
                    <a:ext uri="{FF2B5EF4-FFF2-40B4-BE49-F238E27FC236}">
                      <a16:creationId xmlns:a16="http://schemas.microsoft.com/office/drawing/2014/main" id="{F6C20D9E-AB1C-2CA6-DDB2-57CA204D7D46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901;p34">
                  <a:extLst>
                    <a:ext uri="{FF2B5EF4-FFF2-40B4-BE49-F238E27FC236}">
                      <a16:creationId xmlns:a16="http://schemas.microsoft.com/office/drawing/2014/main" id="{CDE9A0BF-82DD-F9D6-DF61-A4035E7494FA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902;p34">
                  <a:extLst>
                    <a:ext uri="{FF2B5EF4-FFF2-40B4-BE49-F238E27FC236}">
                      <a16:creationId xmlns:a16="http://schemas.microsoft.com/office/drawing/2014/main" id="{05DC581D-C880-3DBE-CF0E-F14E2714E577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057" name="Google Shape;2903;p34">
                  <a:extLst>
                    <a:ext uri="{FF2B5EF4-FFF2-40B4-BE49-F238E27FC236}">
                      <a16:creationId xmlns:a16="http://schemas.microsoft.com/office/drawing/2014/main" id="{230DB483-D03E-D4B6-5E8A-EA37762F1496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904;p34">
                  <a:extLst>
                    <a:ext uri="{FF2B5EF4-FFF2-40B4-BE49-F238E27FC236}">
                      <a16:creationId xmlns:a16="http://schemas.microsoft.com/office/drawing/2014/main" id="{092CB4E6-3B4F-A45D-7B5F-7A020791BE1A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905;p34">
                  <a:extLst>
                    <a:ext uri="{FF2B5EF4-FFF2-40B4-BE49-F238E27FC236}">
                      <a16:creationId xmlns:a16="http://schemas.microsoft.com/office/drawing/2014/main" id="{F07CB3ED-D011-B670-1FCC-F1BF24AA61D8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906;p34">
                  <a:extLst>
                    <a:ext uri="{FF2B5EF4-FFF2-40B4-BE49-F238E27FC236}">
                      <a16:creationId xmlns:a16="http://schemas.microsoft.com/office/drawing/2014/main" id="{E8810006-924A-3B41-D073-9BB1B4C05B39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907;p34">
                  <a:extLst>
                    <a:ext uri="{FF2B5EF4-FFF2-40B4-BE49-F238E27FC236}">
                      <a16:creationId xmlns:a16="http://schemas.microsoft.com/office/drawing/2014/main" id="{709E2AC1-2A37-DB80-9A6B-5A028FD61040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45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94120CF9-EFBE-B7CC-651F-D78C68AE9B3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413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E0B4EF64-4D75-7B9D-EB32-1DDC2843A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3" b="191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9EC6955-AAA9-1721-33AA-248BAA3D02C6}"/>
              </a:ext>
            </a:extLst>
          </p:cNvPr>
          <p:cNvGrpSpPr/>
          <p:nvPr/>
        </p:nvGrpSpPr>
        <p:grpSpPr>
          <a:xfrm>
            <a:off x="5047528" y="1949428"/>
            <a:ext cx="2414444" cy="2944317"/>
            <a:chOff x="1923769" y="1048156"/>
            <a:chExt cx="2414444" cy="29443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52B22F-3EA4-9AE3-F785-4E548EBFD8F9}"/>
                </a:ext>
              </a:extLst>
            </p:cNvPr>
            <p:cNvSpPr txBox="1"/>
            <p:nvPr/>
          </p:nvSpPr>
          <p:spPr>
            <a:xfrm>
              <a:off x="1923769" y="3103965"/>
              <a:ext cx="2414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200" dirty="0">
                  <a:solidFill>
                    <a:srgbClr val="240046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cloudgeass</a:t>
              </a:r>
              <a:endParaRPr lang="en-US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FA838F-A047-76F5-64E1-06493DCD033B}"/>
                </a:ext>
              </a:extLst>
            </p:cNvPr>
            <p:cNvSpPr txBox="1"/>
            <p:nvPr/>
          </p:nvSpPr>
          <p:spPr>
            <a:xfrm>
              <a:off x="2005991" y="3623141"/>
              <a:ext cx="225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i="1" dirty="0">
                  <a:solidFill>
                    <a:srgbClr val="240046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Python library</a:t>
              </a:r>
              <a:endParaRPr lang="en-US" i="1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BD0A1F-674D-241B-72D5-0E5C27E191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31377" y="1048156"/>
              <a:ext cx="2224422" cy="2014450"/>
              <a:chOff x="4671678" y="835840"/>
              <a:chExt cx="2782667" cy="2520000"/>
            </a:xfrm>
          </p:grpSpPr>
          <p:sp>
            <p:nvSpPr>
              <p:cNvPr id="10" name="Google Shape;35601;p55">
                <a:extLst>
                  <a:ext uri="{FF2B5EF4-FFF2-40B4-BE49-F238E27FC236}">
                    <a16:creationId xmlns:a16="http://schemas.microsoft.com/office/drawing/2014/main" id="{8C933CC0-5310-9C22-578E-DB1BF9638EDD}"/>
                  </a:ext>
                </a:extLst>
              </p:cNvPr>
              <p:cNvSpPr/>
              <p:nvPr/>
            </p:nvSpPr>
            <p:spPr>
              <a:xfrm>
                <a:off x="5069345" y="970840"/>
                <a:ext cx="2250000" cy="2250000"/>
              </a:xfrm>
              <a:custGeom>
                <a:avLst/>
                <a:gdLst/>
                <a:ahLst/>
                <a:cxnLst/>
                <a:rect l="l" t="t" r="r" b="b"/>
                <a:pathLst>
                  <a:path w="69728" h="86628" extrusionOk="0">
                    <a:moveTo>
                      <a:pt x="62463" y="86628"/>
                    </a:moveTo>
                    <a:lnTo>
                      <a:pt x="7234" y="86628"/>
                    </a:lnTo>
                    <a:cubicBezTo>
                      <a:pt x="3253" y="86628"/>
                      <a:pt x="0" y="83406"/>
                      <a:pt x="0" y="79424"/>
                    </a:cubicBezTo>
                    <a:lnTo>
                      <a:pt x="0" y="7235"/>
                    </a:lnTo>
                    <a:cubicBezTo>
                      <a:pt x="0" y="3222"/>
                      <a:pt x="3253" y="0"/>
                      <a:pt x="7234" y="0"/>
                    </a:cubicBezTo>
                    <a:lnTo>
                      <a:pt x="62524" y="0"/>
                    </a:lnTo>
                    <a:cubicBezTo>
                      <a:pt x="66506" y="0"/>
                      <a:pt x="69728" y="3222"/>
                      <a:pt x="69728" y="7235"/>
                    </a:cubicBezTo>
                    <a:lnTo>
                      <a:pt x="69728" y="79424"/>
                    </a:lnTo>
                    <a:cubicBezTo>
                      <a:pt x="69698" y="83406"/>
                      <a:pt x="66476" y="86628"/>
                      <a:pt x="62463" y="86628"/>
                    </a:cubicBezTo>
                    <a:close/>
                  </a:path>
                </a:pathLst>
              </a:custGeom>
              <a:solidFill>
                <a:srgbClr val="1000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1" name="Google Shape;35635;p55">
                <a:extLst>
                  <a:ext uri="{FF2B5EF4-FFF2-40B4-BE49-F238E27FC236}">
                    <a16:creationId xmlns:a16="http://schemas.microsoft.com/office/drawing/2014/main" id="{84DFA1A4-DFF1-DF09-C542-2427CDDBEE28}"/>
                  </a:ext>
                </a:extLst>
              </p:cNvPr>
              <p:cNvSpPr/>
              <p:nvPr/>
            </p:nvSpPr>
            <p:spPr>
              <a:xfrm>
                <a:off x="4934345" y="835840"/>
                <a:ext cx="2520000" cy="2520000"/>
              </a:xfrm>
              <a:custGeom>
                <a:avLst/>
                <a:gdLst/>
                <a:ahLst/>
                <a:cxnLst/>
                <a:rect l="l" t="t" r="r" b="b"/>
                <a:pathLst>
                  <a:path w="85869" h="106690" fill="none" extrusionOk="0">
                    <a:moveTo>
                      <a:pt x="76993" y="106689"/>
                    </a:moveTo>
                    <a:lnTo>
                      <a:pt x="8876" y="106689"/>
                    </a:lnTo>
                    <a:cubicBezTo>
                      <a:pt x="3983" y="106689"/>
                      <a:pt x="1" y="102708"/>
                      <a:pt x="1" y="97814"/>
                    </a:cubicBezTo>
                    <a:lnTo>
                      <a:pt x="1" y="8907"/>
                    </a:lnTo>
                    <a:cubicBezTo>
                      <a:pt x="1" y="3983"/>
                      <a:pt x="3983" y="1"/>
                      <a:pt x="8876" y="1"/>
                    </a:cubicBezTo>
                    <a:lnTo>
                      <a:pt x="76993" y="1"/>
                    </a:lnTo>
                    <a:cubicBezTo>
                      <a:pt x="81887" y="1"/>
                      <a:pt x="85869" y="3983"/>
                      <a:pt x="85869" y="8907"/>
                    </a:cubicBezTo>
                    <a:lnTo>
                      <a:pt x="85869" y="97814"/>
                    </a:lnTo>
                    <a:cubicBezTo>
                      <a:pt x="85869" y="102738"/>
                      <a:pt x="81887" y="106689"/>
                      <a:pt x="76993" y="106689"/>
                    </a:cubicBezTo>
                    <a:close/>
                  </a:path>
                </a:pathLst>
              </a:custGeom>
              <a:solidFill>
                <a:srgbClr val="4E148C"/>
              </a:solidFill>
              <a:ln w="39525" cap="flat" cmpd="sng">
                <a:solidFill>
                  <a:srgbClr val="5A189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" name="Google Shape;35636;p55">
                <a:extLst>
                  <a:ext uri="{FF2B5EF4-FFF2-40B4-BE49-F238E27FC236}">
                    <a16:creationId xmlns:a16="http://schemas.microsoft.com/office/drawing/2014/main" id="{77B6F0A7-71CD-DA96-51D8-72D7456DD758}"/>
                  </a:ext>
                </a:extLst>
              </p:cNvPr>
              <p:cNvSpPr/>
              <p:nvPr/>
            </p:nvSpPr>
            <p:spPr>
              <a:xfrm>
                <a:off x="5015345" y="916840"/>
                <a:ext cx="2358000" cy="2358000"/>
              </a:xfrm>
              <a:custGeom>
                <a:avLst/>
                <a:gdLst/>
                <a:ahLst/>
                <a:cxnLst/>
                <a:rect l="l" t="t" r="r" b="b"/>
                <a:pathLst>
                  <a:path w="79425" h="98665" fill="none" extrusionOk="0">
                    <a:moveTo>
                      <a:pt x="71218" y="98665"/>
                    </a:moveTo>
                    <a:lnTo>
                      <a:pt x="8208" y="98665"/>
                    </a:lnTo>
                    <a:cubicBezTo>
                      <a:pt x="3648" y="98665"/>
                      <a:pt x="1" y="94987"/>
                      <a:pt x="1" y="90458"/>
                    </a:cubicBezTo>
                    <a:lnTo>
                      <a:pt x="1" y="8207"/>
                    </a:lnTo>
                    <a:cubicBezTo>
                      <a:pt x="1" y="3648"/>
                      <a:pt x="3709" y="1"/>
                      <a:pt x="8208" y="1"/>
                    </a:cubicBezTo>
                    <a:lnTo>
                      <a:pt x="71188" y="1"/>
                    </a:lnTo>
                    <a:cubicBezTo>
                      <a:pt x="75747" y="1"/>
                      <a:pt x="79394" y="3678"/>
                      <a:pt x="79394" y="8207"/>
                    </a:cubicBezTo>
                    <a:lnTo>
                      <a:pt x="79394" y="90458"/>
                    </a:lnTo>
                    <a:cubicBezTo>
                      <a:pt x="79425" y="94987"/>
                      <a:pt x="75747" y="98665"/>
                      <a:pt x="71218" y="9866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FDC500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35637;p55">
                <a:extLst>
                  <a:ext uri="{FF2B5EF4-FFF2-40B4-BE49-F238E27FC236}">
                    <a16:creationId xmlns:a16="http://schemas.microsoft.com/office/drawing/2014/main" id="{415A8C07-8AC3-7BAB-97F2-45D1D59B8CA7}"/>
                  </a:ext>
                </a:extLst>
              </p:cNvPr>
              <p:cNvSpPr/>
              <p:nvPr/>
            </p:nvSpPr>
            <p:spPr>
              <a:xfrm>
                <a:off x="4671678" y="185249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35638;p55">
                <a:extLst>
                  <a:ext uri="{FF2B5EF4-FFF2-40B4-BE49-F238E27FC236}">
                    <a16:creationId xmlns:a16="http://schemas.microsoft.com/office/drawing/2014/main" id="{E42FE1DA-0030-AF0F-BC3E-2404F809FBBF}"/>
                  </a:ext>
                </a:extLst>
              </p:cNvPr>
              <p:cNvSpPr/>
              <p:nvPr/>
            </p:nvSpPr>
            <p:spPr>
              <a:xfrm>
                <a:off x="4671678" y="1778335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35639;p55">
                <a:extLst>
                  <a:ext uri="{FF2B5EF4-FFF2-40B4-BE49-F238E27FC236}">
                    <a16:creationId xmlns:a16="http://schemas.microsoft.com/office/drawing/2014/main" id="{57414E22-335E-DF7C-54B0-2B1D11BF1C1F}"/>
                  </a:ext>
                </a:extLst>
              </p:cNvPr>
              <p:cNvSpPr/>
              <p:nvPr/>
            </p:nvSpPr>
            <p:spPr>
              <a:xfrm>
                <a:off x="4671678" y="1926680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35640;p55">
                <a:extLst>
                  <a:ext uri="{FF2B5EF4-FFF2-40B4-BE49-F238E27FC236}">
                    <a16:creationId xmlns:a16="http://schemas.microsoft.com/office/drawing/2014/main" id="{6CAB927F-7E93-5507-3CC5-4979C5B1A1E1}"/>
                  </a:ext>
                </a:extLst>
              </p:cNvPr>
              <p:cNvSpPr/>
              <p:nvPr/>
            </p:nvSpPr>
            <p:spPr>
              <a:xfrm>
                <a:off x="4671678" y="2000867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35641;p55">
                <a:extLst>
                  <a:ext uri="{FF2B5EF4-FFF2-40B4-BE49-F238E27FC236}">
                    <a16:creationId xmlns:a16="http://schemas.microsoft.com/office/drawing/2014/main" id="{A493E507-20C3-98DB-665E-71C48002CDBF}"/>
                  </a:ext>
                </a:extLst>
              </p:cNvPr>
              <p:cNvSpPr/>
              <p:nvPr/>
            </p:nvSpPr>
            <p:spPr>
              <a:xfrm>
                <a:off x="4671678" y="2075025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35642;p55">
                <a:extLst>
                  <a:ext uri="{FF2B5EF4-FFF2-40B4-BE49-F238E27FC236}">
                    <a16:creationId xmlns:a16="http://schemas.microsoft.com/office/drawing/2014/main" id="{6A73F8F7-DD12-5B04-A811-CFAE9CE062BF}"/>
                  </a:ext>
                </a:extLst>
              </p:cNvPr>
              <p:cNvSpPr/>
              <p:nvPr/>
            </p:nvSpPr>
            <p:spPr>
              <a:xfrm>
                <a:off x="4671678" y="1482506"/>
                <a:ext cx="114342" cy="34914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6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35643;p55">
                <a:extLst>
                  <a:ext uri="{FF2B5EF4-FFF2-40B4-BE49-F238E27FC236}">
                    <a16:creationId xmlns:a16="http://schemas.microsoft.com/office/drawing/2014/main" id="{5942E01D-F162-634B-4259-6B9E229B5E1F}"/>
                  </a:ext>
                </a:extLst>
              </p:cNvPr>
              <p:cNvSpPr/>
              <p:nvPr/>
            </p:nvSpPr>
            <p:spPr>
              <a:xfrm>
                <a:off x="4671678" y="1408319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35644;p55">
                <a:extLst>
                  <a:ext uri="{FF2B5EF4-FFF2-40B4-BE49-F238E27FC236}">
                    <a16:creationId xmlns:a16="http://schemas.microsoft.com/office/drawing/2014/main" id="{D1883CB1-1985-291B-C133-89E062E5532D}"/>
                  </a:ext>
                </a:extLst>
              </p:cNvPr>
              <p:cNvSpPr/>
              <p:nvPr/>
            </p:nvSpPr>
            <p:spPr>
              <a:xfrm>
                <a:off x="4671678" y="155580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35645;p55">
                <a:extLst>
                  <a:ext uri="{FF2B5EF4-FFF2-40B4-BE49-F238E27FC236}">
                    <a16:creationId xmlns:a16="http://schemas.microsoft.com/office/drawing/2014/main" id="{77419BF7-482E-7474-71B0-29219C1DBE9A}"/>
                  </a:ext>
                </a:extLst>
              </p:cNvPr>
              <p:cNvSpPr/>
              <p:nvPr/>
            </p:nvSpPr>
            <p:spPr>
              <a:xfrm>
                <a:off x="4671678" y="162996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35646;p55">
                <a:extLst>
                  <a:ext uri="{FF2B5EF4-FFF2-40B4-BE49-F238E27FC236}">
                    <a16:creationId xmlns:a16="http://schemas.microsoft.com/office/drawing/2014/main" id="{7788D3A5-9FB2-2B20-ADB7-1A63E3559EF8}"/>
                  </a:ext>
                </a:extLst>
              </p:cNvPr>
              <p:cNvSpPr/>
              <p:nvPr/>
            </p:nvSpPr>
            <p:spPr>
              <a:xfrm>
                <a:off x="4671678" y="170414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35647;p55">
                <a:extLst>
                  <a:ext uri="{FF2B5EF4-FFF2-40B4-BE49-F238E27FC236}">
                    <a16:creationId xmlns:a16="http://schemas.microsoft.com/office/drawing/2014/main" id="{ECFEEC38-1407-0825-1F01-996DFE2DA3CE}"/>
                  </a:ext>
                </a:extLst>
              </p:cNvPr>
              <p:cNvSpPr/>
              <p:nvPr/>
            </p:nvSpPr>
            <p:spPr>
              <a:xfrm>
                <a:off x="4671678" y="1111601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35648;p55">
                <a:extLst>
                  <a:ext uri="{FF2B5EF4-FFF2-40B4-BE49-F238E27FC236}">
                    <a16:creationId xmlns:a16="http://schemas.microsoft.com/office/drawing/2014/main" id="{0B8DA407-65FD-3C61-49A9-067977E042BD}"/>
                  </a:ext>
                </a:extLst>
              </p:cNvPr>
              <p:cNvSpPr/>
              <p:nvPr/>
            </p:nvSpPr>
            <p:spPr>
              <a:xfrm>
                <a:off x="4671678" y="1037442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35649;p55">
                <a:extLst>
                  <a:ext uri="{FF2B5EF4-FFF2-40B4-BE49-F238E27FC236}">
                    <a16:creationId xmlns:a16="http://schemas.microsoft.com/office/drawing/2014/main" id="{A51DC2E3-C1A3-4ACD-172E-21B613E58B7F}"/>
                  </a:ext>
                </a:extLst>
              </p:cNvPr>
              <p:cNvSpPr/>
              <p:nvPr/>
            </p:nvSpPr>
            <p:spPr>
              <a:xfrm>
                <a:off x="4671678" y="1185788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35650;p55">
                <a:extLst>
                  <a:ext uri="{FF2B5EF4-FFF2-40B4-BE49-F238E27FC236}">
                    <a16:creationId xmlns:a16="http://schemas.microsoft.com/office/drawing/2014/main" id="{862CC132-FA25-303B-8067-278E853084D8}"/>
                  </a:ext>
                </a:extLst>
              </p:cNvPr>
              <p:cNvSpPr/>
              <p:nvPr/>
            </p:nvSpPr>
            <p:spPr>
              <a:xfrm>
                <a:off x="4671678" y="1259974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35651;p55">
                <a:extLst>
                  <a:ext uri="{FF2B5EF4-FFF2-40B4-BE49-F238E27FC236}">
                    <a16:creationId xmlns:a16="http://schemas.microsoft.com/office/drawing/2014/main" id="{E0E27A64-73B8-2F81-BE33-0E92DA08F74A}"/>
                  </a:ext>
                </a:extLst>
              </p:cNvPr>
              <p:cNvSpPr/>
              <p:nvPr/>
            </p:nvSpPr>
            <p:spPr>
              <a:xfrm>
                <a:off x="4671678" y="1334133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1"/>
                    </a:moveTo>
                    <a:lnTo>
                      <a:pt x="1" y="1217"/>
                    </a:lnTo>
                    <a:lnTo>
                      <a:pt x="3983" y="1217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35652;p55">
                <a:extLst>
                  <a:ext uri="{FF2B5EF4-FFF2-40B4-BE49-F238E27FC236}">
                    <a16:creationId xmlns:a16="http://schemas.microsoft.com/office/drawing/2014/main" id="{FE57754E-23AF-E112-BF14-C8EA71DA2691}"/>
                  </a:ext>
                </a:extLst>
              </p:cNvPr>
              <p:cNvSpPr/>
              <p:nvPr/>
            </p:nvSpPr>
            <p:spPr>
              <a:xfrm>
                <a:off x="4671678" y="2153577"/>
                <a:ext cx="114342" cy="112126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56810" extrusionOk="0">
                    <a:moveTo>
                      <a:pt x="1" y="0"/>
                    </a:moveTo>
                    <a:lnTo>
                      <a:pt x="1" y="56810"/>
                    </a:lnTo>
                    <a:lnTo>
                      <a:pt x="3983" y="56810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35648;p55">
                <a:extLst>
                  <a:ext uri="{FF2B5EF4-FFF2-40B4-BE49-F238E27FC236}">
                    <a16:creationId xmlns:a16="http://schemas.microsoft.com/office/drawing/2014/main" id="{A867A121-01B1-E3DF-E788-A5D9C054F112}"/>
                  </a:ext>
                </a:extLst>
              </p:cNvPr>
              <p:cNvSpPr/>
              <p:nvPr/>
            </p:nvSpPr>
            <p:spPr>
              <a:xfrm>
                <a:off x="4671678" y="965406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5648;p55">
                <a:extLst>
                  <a:ext uri="{FF2B5EF4-FFF2-40B4-BE49-F238E27FC236}">
                    <a16:creationId xmlns:a16="http://schemas.microsoft.com/office/drawing/2014/main" id="{2F782880-C8D1-A8A7-B49F-23AD25DC4D9A}"/>
                  </a:ext>
                </a:extLst>
              </p:cNvPr>
              <p:cNvSpPr/>
              <p:nvPr/>
            </p:nvSpPr>
            <p:spPr>
              <a:xfrm>
                <a:off x="4671678" y="891187"/>
                <a:ext cx="114342" cy="34943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1217" extrusionOk="0">
                    <a:moveTo>
                      <a:pt x="1" y="0"/>
                    </a:moveTo>
                    <a:lnTo>
                      <a:pt x="1" y="1216"/>
                    </a:lnTo>
                    <a:lnTo>
                      <a:pt x="3983" y="1216"/>
                    </a:lnTo>
                    <a:lnTo>
                      <a:pt x="3983" y="0"/>
                    </a:lnTo>
                    <a:close/>
                  </a:path>
                </a:pathLst>
              </a:custGeom>
              <a:solidFill>
                <a:srgbClr val="9D4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1" name="Google Shape;2897;p34">
                <a:extLst>
                  <a:ext uri="{FF2B5EF4-FFF2-40B4-BE49-F238E27FC236}">
                    <a16:creationId xmlns:a16="http://schemas.microsoft.com/office/drawing/2014/main" id="{CA44F10E-9294-1F7B-5D16-0F37559E52F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 rot="20640075">
                <a:off x="5622256" y="1672338"/>
                <a:ext cx="1326281" cy="1156101"/>
                <a:chOff x="5332550" y="2512250"/>
                <a:chExt cx="270300" cy="235625"/>
              </a:xfrm>
            </p:grpSpPr>
            <p:sp>
              <p:nvSpPr>
                <p:cNvPr id="32" name="Google Shape;2899;p34">
                  <a:extLst>
                    <a:ext uri="{FF2B5EF4-FFF2-40B4-BE49-F238E27FC236}">
                      <a16:creationId xmlns:a16="http://schemas.microsoft.com/office/drawing/2014/main" id="{777C9F57-E2C7-1014-62CA-2B2DF0076BF4}"/>
                    </a:ext>
                  </a:extLst>
                </p:cNvPr>
                <p:cNvSpPr/>
                <p:nvPr/>
              </p:nvSpPr>
              <p:spPr>
                <a:xfrm>
                  <a:off x="5332550" y="2512250"/>
                  <a:ext cx="270300" cy="23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2" h="9425" extrusionOk="0">
                      <a:moveTo>
                        <a:pt x="9408" y="17"/>
                      </a:moveTo>
                      <a:cubicBezTo>
                        <a:pt x="9408" y="17"/>
                        <a:pt x="9324" y="0"/>
                        <a:pt x="9341" y="67"/>
                      </a:cubicBezTo>
                      <a:cubicBezTo>
                        <a:pt x="9374" y="151"/>
                        <a:pt x="9424" y="234"/>
                        <a:pt x="9441" y="502"/>
                      </a:cubicBezTo>
                      <a:cubicBezTo>
                        <a:pt x="9458" y="752"/>
                        <a:pt x="9525" y="685"/>
                        <a:pt x="9658" y="869"/>
                      </a:cubicBezTo>
                      <a:cubicBezTo>
                        <a:pt x="9792" y="1070"/>
                        <a:pt x="9675" y="1254"/>
                        <a:pt x="9742" y="1320"/>
                      </a:cubicBezTo>
                      <a:cubicBezTo>
                        <a:pt x="9809" y="1404"/>
                        <a:pt x="9926" y="1604"/>
                        <a:pt x="9859" y="1738"/>
                      </a:cubicBezTo>
                      <a:cubicBezTo>
                        <a:pt x="9792" y="1855"/>
                        <a:pt x="9725" y="1705"/>
                        <a:pt x="9675" y="1705"/>
                      </a:cubicBezTo>
                      <a:cubicBezTo>
                        <a:pt x="9625" y="1705"/>
                        <a:pt x="9558" y="1888"/>
                        <a:pt x="9608" y="2122"/>
                      </a:cubicBezTo>
                      <a:cubicBezTo>
                        <a:pt x="9675" y="2356"/>
                        <a:pt x="9725" y="2507"/>
                        <a:pt x="9675" y="2724"/>
                      </a:cubicBezTo>
                      <a:cubicBezTo>
                        <a:pt x="9608" y="2924"/>
                        <a:pt x="9608" y="2991"/>
                        <a:pt x="9675" y="3158"/>
                      </a:cubicBezTo>
                      <a:cubicBezTo>
                        <a:pt x="9742" y="3325"/>
                        <a:pt x="9725" y="3626"/>
                        <a:pt x="9558" y="3877"/>
                      </a:cubicBezTo>
                      <a:cubicBezTo>
                        <a:pt x="9391" y="4127"/>
                        <a:pt x="9274" y="4295"/>
                        <a:pt x="9274" y="4512"/>
                      </a:cubicBezTo>
                      <a:cubicBezTo>
                        <a:pt x="9257" y="4729"/>
                        <a:pt x="9124" y="4779"/>
                        <a:pt x="9090" y="4662"/>
                      </a:cubicBezTo>
                      <a:cubicBezTo>
                        <a:pt x="9057" y="4545"/>
                        <a:pt x="8973" y="4395"/>
                        <a:pt x="8873" y="4395"/>
                      </a:cubicBezTo>
                      <a:cubicBezTo>
                        <a:pt x="8789" y="4378"/>
                        <a:pt x="8940" y="4562"/>
                        <a:pt x="8890" y="4712"/>
                      </a:cubicBezTo>
                      <a:cubicBezTo>
                        <a:pt x="8840" y="4879"/>
                        <a:pt x="8723" y="4963"/>
                        <a:pt x="8723" y="5113"/>
                      </a:cubicBezTo>
                      <a:cubicBezTo>
                        <a:pt x="8723" y="5264"/>
                        <a:pt x="8388" y="5681"/>
                        <a:pt x="8205" y="5782"/>
                      </a:cubicBezTo>
                      <a:cubicBezTo>
                        <a:pt x="8004" y="5882"/>
                        <a:pt x="7754" y="5865"/>
                        <a:pt x="7687" y="5832"/>
                      </a:cubicBezTo>
                      <a:cubicBezTo>
                        <a:pt x="7620" y="5798"/>
                        <a:pt x="7637" y="5982"/>
                        <a:pt x="7870" y="5965"/>
                      </a:cubicBezTo>
                      <a:cubicBezTo>
                        <a:pt x="8088" y="5965"/>
                        <a:pt x="8238" y="5882"/>
                        <a:pt x="8271" y="5932"/>
                      </a:cubicBezTo>
                      <a:cubicBezTo>
                        <a:pt x="8322" y="5982"/>
                        <a:pt x="8188" y="5999"/>
                        <a:pt x="8155" y="6066"/>
                      </a:cubicBezTo>
                      <a:cubicBezTo>
                        <a:pt x="8138" y="6132"/>
                        <a:pt x="8138" y="6199"/>
                        <a:pt x="8021" y="6249"/>
                      </a:cubicBezTo>
                      <a:cubicBezTo>
                        <a:pt x="7921" y="6300"/>
                        <a:pt x="7837" y="6316"/>
                        <a:pt x="7854" y="6383"/>
                      </a:cubicBezTo>
                      <a:cubicBezTo>
                        <a:pt x="7887" y="6433"/>
                        <a:pt x="8205" y="6450"/>
                        <a:pt x="8121" y="6784"/>
                      </a:cubicBezTo>
                      <a:cubicBezTo>
                        <a:pt x="8038" y="7135"/>
                        <a:pt x="7870" y="7085"/>
                        <a:pt x="7737" y="7302"/>
                      </a:cubicBezTo>
                      <a:cubicBezTo>
                        <a:pt x="7603" y="7519"/>
                        <a:pt x="7453" y="7636"/>
                        <a:pt x="7135" y="7753"/>
                      </a:cubicBezTo>
                      <a:cubicBezTo>
                        <a:pt x="6801" y="7870"/>
                        <a:pt x="6734" y="7837"/>
                        <a:pt x="6467" y="8004"/>
                      </a:cubicBezTo>
                      <a:cubicBezTo>
                        <a:pt x="6216" y="8171"/>
                        <a:pt x="5865" y="7954"/>
                        <a:pt x="5682" y="7937"/>
                      </a:cubicBezTo>
                      <a:cubicBezTo>
                        <a:pt x="5481" y="7920"/>
                        <a:pt x="5264" y="7937"/>
                        <a:pt x="5180" y="7837"/>
                      </a:cubicBezTo>
                      <a:cubicBezTo>
                        <a:pt x="5080" y="7736"/>
                        <a:pt x="5063" y="7586"/>
                        <a:pt x="4980" y="7569"/>
                      </a:cubicBezTo>
                      <a:cubicBezTo>
                        <a:pt x="4896" y="7569"/>
                        <a:pt x="4913" y="7703"/>
                        <a:pt x="4946" y="7803"/>
                      </a:cubicBezTo>
                      <a:cubicBezTo>
                        <a:pt x="4963" y="7904"/>
                        <a:pt x="4729" y="7770"/>
                        <a:pt x="4629" y="7837"/>
                      </a:cubicBezTo>
                      <a:cubicBezTo>
                        <a:pt x="4529" y="7920"/>
                        <a:pt x="4412" y="7954"/>
                        <a:pt x="4195" y="7887"/>
                      </a:cubicBezTo>
                      <a:cubicBezTo>
                        <a:pt x="3994" y="7820"/>
                        <a:pt x="4028" y="7987"/>
                        <a:pt x="4111" y="8071"/>
                      </a:cubicBezTo>
                      <a:cubicBezTo>
                        <a:pt x="4211" y="8154"/>
                        <a:pt x="4094" y="8305"/>
                        <a:pt x="3743" y="8238"/>
                      </a:cubicBezTo>
                      <a:cubicBezTo>
                        <a:pt x="3393" y="8171"/>
                        <a:pt x="3192" y="8071"/>
                        <a:pt x="2708" y="8121"/>
                      </a:cubicBezTo>
                      <a:cubicBezTo>
                        <a:pt x="2223" y="8154"/>
                        <a:pt x="2290" y="7803"/>
                        <a:pt x="1922" y="7770"/>
                      </a:cubicBezTo>
                      <a:cubicBezTo>
                        <a:pt x="1571" y="7736"/>
                        <a:pt x="1220" y="7636"/>
                        <a:pt x="1037" y="7302"/>
                      </a:cubicBezTo>
                      <a:cubicBezTo>
                        <a:pt x="853" y="6985"/>
                        <a:pt x="636" y="7202"/>
                        <a:pt x="452" y="6934"/>
                      </a:cubicBezTo>
                      <a:cubicBezTo>
                        <a:pt x="251" y="6667"/>
                        <a:pt x="218" y="6600"/>
                        <a:pt x="118" y="6617"/>
                      </a:cubicBezTo>
                      <a:cubicBezTo>
                        <a:pt x="17" y="6634"/>
                        <a:pt x="1" y="6901"/>
                        <a:pt x="302" y="7051"/>
                      </a:cubicBezTo>
                      <a:cubicBezTo>
                        <a:pt x="602" y="7218"/>
                        <a:pt x="652" y="7352"/>
                        <a:pt x="686" y="7670"/>
                      </a:cubicBezTo>
                      <a:cubicBezTo>
                        <a:pt x="719" y="7987"/>
                        <a:pt x="987" y="7970"/>
                        <a:pt x="1120" y="8154"/>
                      </a:cubicBezTo>
                      <a:cubicBezTo>
                        <a:pt x="1271" y="8338"/>
                        <a:pt x="1237" y="8538"/>
                        <a:pt x="1538" y="8605"/>
                      </a:cubicBezTo>
                      <a:cubicBezTo>
                        <a:pt x="1839" y="8672"/>
                        <a:pt x="1989" y="8672"/>
                        <a:pt x="2089" y="8823"/>
                      </a:cubicBezTo>
                      <a:cubicBezTo>
                        <a:pt x="2173" y="8973"/>
                        <a:pt x="2390" y="9006"/>
                        <a:pt x="2708" y="8973"/>
                      </a:cubicBezTo>
                      <a:cubicBezTo>
                        <a:pt x="3008" y="8939"/>
                        <a:pt x="3159" y="9224"/>
                        <a:pt x="3443" y="9240"/>
                      </a:cubicBezTo>
                      <a:cubicBezTo>
                        <a:pt x="3727" y="9274"/>
                        <a:pt x="3860" y="9157"/>
                        <a:pt x="4195" y="9290"/>
                      </a:cubicBezTo>
                      <a:cubicBezTo>
                        <a:pt x="4512" y="9424"/>
                        <a:pt x="4679" y="9357"/>
                        <a:pt x="4830" y="9257"/>
                      </a:cubicBezTo>
                      <a:cubicBezTo>
                        <a:pt x="4980" y="9140"/>
                        <a:pt x="5147" y="9157"/>
                        <a:pt x="5247" y="9157"/>
                      </a:cubicBezTo>
                      <a:cubicBezTo>
                        <a:pt x="5364" y="9173"/>
                        <a:pt x="5364" y="8990"/>
                        <a:pt x="5063" y="8956"/>
                      </a:cubicBezTo>
                      <a:cubicBezTo>
                        <a:pt x="4746" y="8923"/>
                        <a:pt x="4429" y="9056"/>
                        <a:pt x="4211" y="9006"/>
                      </a:cubicBezTo>
                      <a:cubicBezTo>
                        <a:pt x="3994" y="8939"/>
                        <a:pt x="3827" y="8906"/>
                        <a:pt x="3643" y="9023"/>
                      </a:cubicBezTo>
                      <a:cubicBezTo>
                        <a:pt x="3459" y="9140"/>
                        <a:pt x="3292" y="9073"/>
                        <a:pt x="3175" y="8973"/>
                      </a:cubicBezTo>
                      <a:cubicBezTo>
                        <a:pt x="3058" y="8889"/>
                        <a:pt x="2992" y="8939"/>
                        <a:pt x="2891" y="8906"/>
                      </a:cubicBezTo>
                      <a:cubicBezTo>
                        <a:pt x="2791" y="8873"/>
                        <a:pt x="2958" y="8689"/>
                        <a:pt x="3125" y="8739"/>
                      </a:cubicBezTo>
                      <a:cubicBezTo>
                        <a:pt x="3292" y="8806"/>
                        <a:pt x="3309" y="8856"/>
                        <a:pt x="3493" y="8806"/>
                      </a:cubicBezTo>
                      <a:cubicBezTo>
                        <a:pt x="3693" y="8756"/>
                        <a:pt x="3743" y="8839"/>
                        <a:pt x="3844" y="8873"/>
                      </a:cubicBezTo>
                      <a:cubicBezTo>
                        <a:pt x="3944" y="8889"/>
                        <a:pt x="4011" y="8856"/>
                        <a:pt x="4078" y="8839"/>
                      </a:cubicBezTo>
                      <a:cubicBezTo>
                        <a:pt x="4161" y="8823"/>
                        <a:pt x="4278" y="8789"/>
                        <a:pt x="4378" y="8873"/>
                      </a:cubicBezTo>
                      <a:cubicBezTo>
                        <a:pt x="4495" y="8956"/>
                        <a:pt x="4562" y="8889"/>
                        <a:pt x="4696" y="8839"/>
                      </a:cubicBezTo>
                      <a:cubicBezTo>
                        <a:pt x="4813" y="8772"/>
                        <a:pt x="4930" y="8806"/>
                        <a:pt x="5047" y="8873"/>
                      </a:cubicBezTo>
                      <a:cubicBezTo>
                        <a:pt x="5164" y="8939"/>
                        <a:pt x="5264" y="8823"/>
                        <a:pt x="5347" y="8823"/>
                      </a:cubicBezTo>
                      <a:cubicBezTo>
                        <a:pt x="5448" y="8823"/>
                        <a:pt x="5431" y="8906"/>
                        <a:pt x="5581" y="8923"/>
                      </a:cubicBezTo>
                      <a:cubicBezTo>
                        <a:pt x="5715" y="8923"/>
                        <a:pt x="5749" y="8806"/>
                        <a:pt x="5849" y="8873"/>
                      </a:cubicBezTo>
                      <a:cubicBezTo>
                        <a:pt x="5949" y="8939"/>
                        <a:pt x="5899" y="9040"/>
                        <a:pt x="5698" y="9056"/>
                      </a:cubicBezTo>
                      <a:cubicBezTo>
                        <a:pt x="5515" y="9090"/>
                        <a:pt x="5581" y="9257"/>
                        <a:pt x="5815" y="9173"/>
                      </a:cubicBezTo>
                      <a:cubicBezTo>
                        <a:pt x="6049" y="9090"/>
                        <a:pt x="6300" y="8923"/>
                        <a:pt x="6701" y="8939"/>
                      </a:cubicBezTo>
                      <a:cubicBezTo>
                        <a:pt x="7102" y="8973"/>
                        <a:pt x="7002" y="8789"/>
                        <a:pt x="7202" y="8706"/>
                      </a:cubicBezTo>
                      <a:cubicBezTo>
                        <a:pt x="7386" y="8605"/>
                        <a:pt x="7620" y="8639"/>
                        <a:pt x="7754" y="8455"/>
                      </a:cubicBezTo>
                      <a:cubicBezTo>
                        <a:pt x="7870" y="8254"/>
                        <a:pt x="7987" y="8188"/>
                        <a:pt x="8322" y="8087"/>
                      </a:cubicBezTo>
                      <a:cubicBezTo>
                        <a:pt x="8673" y="8004"/>
                        <a:pt x="8572" y="7736"/>
                        <a:pt x="8756" y="7586"/>
                      </a:cubicBezTo>
                      <a:cubicBezTo>
                        <a:pt x="8940" y="7452"/>
                        <a:pt x="9257" y="7386"/>
                        <a:pt x="9475" y="7152"/>
                      </a:cubicBezTo>
                      <a:cubicBezTo>
                        <a:pt x="9692" y="6934"/>
                        <a:pt x="9575" y="6684"/>
                        <a:pt x="9692" y="6467"/>
                      </a:cubicBezTo>
                      <a:cubicBezTo>
                        <a:pt x="9825" y="6249"/>
                        <a:pt x="9976" y="6149"/>
                        <a:pt x="10176" y="5815"/>
                      </a:cubicBezTo>
                      <a:cubicBezTo>
                        <a:pt x="10360" y="5498"/>
                        <a:pt x="10277" y="5498"/>
                        <a:pt x="10109" y="5564"/>
                      </a:cubicBezTo>
                      <a:cubicBezTo>
                        <a:pt x="9926" y="5631"/>
                        <a:pt x="9842" y="5548"/>
                        <a:pt x="9859" y="5297"/>
                      </a:cubicBezTo>
                      <a:cubicBezTo>
                        <a:pt x="9876" y="5063"/>
                        <a:pt x="9792" y="4595"/>
                        <a:pt x="9959" y="4361"/>
                      </a:cubicBezTo>
                      <a:cubicBezTo>
                        <a:pt x="10126" y="4111"/>
                        <a:pt x="10160" y="4077"/>
                        <a:pt x="10193" y="3910"/>
                      </a:cubicBezTo>
                      <a:cubicBezTo>
                        <a:pt x="10210" y="3743"/>
                        <a:pt x="10343" y="3927"/>
                        <a:pt x="10393" y="4111"/>
                      </a:cubicBezTo>
                      <a:cubicBezTo>
                        <a:pt x="10444" y="4311"/>
                        <a:pt x="10627" y="4127"/>
                        <a:pt x="10644" y="3860"/>
                      </a:cubicBezTo>
                      <a:cubicBezTo>
                        <a:pt x="10661" y="3576"/>
                        <a:pt x="10527" y="3325"/>
                        <a:pt x="10661" y="2975"/>
                      </a:cubicBezTo>
                      <a:cubicBezTo>
                        <a:pt x="10811" y="2624"/>
                        <a:pt x="10577" y="2557"/>
                        <a:pt x="10611" y="2340"/>
                      </a:cubicBezTo>
                      <a:cubicBezTo>
                        <a:pt x="10627" y="2106"/>
                        <a:pt x="10678" y="1888"/>
                        <a:pt x="10544" y="1538"/>
                      </a:cubicBezTo>
                      <a:cubicBezTo>
                        <a:pt x="10393" y="1203"/>
                        <a:pt x="10210" y="1120"/>
                        <a:pt x="10176" y="903"/>
                      </a:cubicBezTo>
                      <a:cubicBezTo>
                        <a:pt x="10143" y="685"/>
                        <a:pt x="9976" y="869"/>
                        <a:pt x="10109" y="1053"/>
                      </a:cubicBezTo>
                      <a:cubicBezTo>
                        <a:pt x="10243" y="1254"/>
                        <a:pt x="10427" y="1304"/>
                        <a:pt x="10527" y="1655"/>
                      </a:cubicBezTo>
                      <a:cubicBezTo>
                        <a:pt x="10611" y="2005"/>
                        <a:pt x="10477" y="2256"/>
                        <a:pt x="10460" y="2356"/>
                      </a:cubicBezTo>
                      <a:cubicBezTo>
                        <a:pt x="10444" y="2473"/>
                        <a:pt x="10260" y="2406"/>
                        <a:pt x="10343" y="2106"/>
                      </a:cubicBezTo>
                      <a:cubicBezTo>
                        <a:pt x="10427" y="1822"/>
                        <a:pt x="10494" y="1588"/>
                        <a:pt x="10277" y="1371"/>
                      </a:cubicBezTo>
                      <a:cubicBezTo>
                        <a:pt x="10059" y="1170"/>
                        <a:pt x="9942" y="1187"/>
                        <a:pt x="9942" y="869"/>
                      </a:cubicBezTo>
                      <a:cubicBezTo>
                        <a:pt x="9926" y="535"/>
                        <a:pt x="9658" y="602"/>
                        <a:pt x="9608" y="468"/>
                      </a:cubicBezTo>
                      <a:cubicBezTo>
                        <a:pt x="9575" y="351"/>
                        <a:pt x="9591" y="84"/>
                        <a:pt x="9408" y="17"/>
                      </a:cubicBezTo>
                      <a:close/>
                      <a:moveTo>
                        <a:pt x="8472" y="6650"/>
                      </a:moveTo>
                      <a:cubicBezTo>
                        <a:pt x="8489" y="6600"/>
                        <a:pt x="8522" y="6500"/>
                        <a:pt x="8606" y="6450"/>
                      </a:cubicBezTo>
                      <a:cubicBezTo>
                        <a:pt x="8673" y="6383"/>
                        <a:pt x="8773" y="6350"/>
                        <a:pt x="8823" y="6366"/>
                      </a:cubicBezTo>
                      <a:cubicBezTo>
                        <a:pt x="8890" y="6366"/>
                        <a:pt x="8906" y="6433"/>
                        <a:pt x="8856" y="6500"/>
                      </a:cubicBezTo>
                      <a:cubicBezTo>
                        <a:pt x="8806" y="6550"/>
                        <a:pt x="8856" y="6617"/>
                        <a:pt x="8756" y="6667"/>
                      </a:cubicBezTo>
                      <a:cubicBezTo>
                        <a:pt x="8673" y="6717"/>
                        <a:pt x="8639" y="6784"/>
                        <a:pt x="8556" y="6767"/>
                      </a:cubicBezTo>
                      <a:cubicBezTo>
                        <a:pt x="8489" y="6734"/>
                        <a:pt x="8472" y="6701"/>
                        <a:pt x="8472" y="6650"/>
                      </a:cubicBezTo>
                      <a:close/>
                      <a:moveTo>
                        <a:pt x="7870" y="7987"/>
                      </a:moveTo>
                      <a:cubicBezTo>
                        <a:pt x="7987" y="8054"/>
                        <a:pt x="7770" y="8104"/>
                        <a:pt x="7720" y="8087"/>
                      </a:cubicBezTo>
                      <a:cubicBezTo>
                        <a:pt x="7670" y="8054"/>
                        <a:pt x="7720" y="7987"/>
                        <a:pt x="7637" y="7887"/>
                      </a:cubicBezTo>
                      <a:cubicBezTo>
                        <a:pt x="7536" y="7803"/>
                        <a:pt x="7620" y="7636"/>
                        <a:pt x="7754" y="7586"/>
                      </a:cubicBezTo>
                      <a:cubicBezTo>
                        <a:pt x="7904" y="7519"/>
                        <a:pt x="7921" y="7419"/>
                        <a:pt x="8121" y="7369"/>
                      </a:cubicBezTo>
                      <a:cubicBezTo>
                        <a:pt x="8322" y="7335"/>
                        <a:pt x="8388" y="7536"/>
                        <a:pt x="8338" y="7586"/>
                      </a:cubicBezTo>
                      <a:cubicBezTo>
                        <a:pt x="8305" y="7619"/>
                        <a:pt x="8305" y="7536"/>
                        <a:pt x="8205" y="7503"/>
                      </a:cubicBezTo>
                      <a:cubicBezTo>
                        <a:pt x="8104" y="7469"/>
                        <a:pt x="7837" y="7619"/>
                        <a:pt x="7787" y="7770"/>
                      </a:cubicBezTo>
                      <a:cubicBezTo>
                        <a:pt x="7754" y="7904"/>
                        <a:pt x="7870" y="7987"/>
                        <a:pt x="7870" y="7987"/>
                      </a:cubicBezTo>
                      <a:close/>
                      <a:moveTo>
                        <a:pt x="2340" y="8538"/>
                      </a:moveTo>
                      <a:cubicBezTo>
                        <a:pt x="2340" y="8472"/>
                        <a:pt x="2390" y="8422"/>
                        <a:pt x="2440" y="8438"/>
                      </a:cubicBezTo>
                      <a:cubicBezTo>
                        <a:pt x="2490" y="8455"/>
                        <a:pt x="2540" y="8555"/>
                        <a:pt x="2540" y="8639"/>
                      </a:cubicBezTo>
                      <a:cubicBezTo>
                        <a:pt x="2524" y="8722"/>
                        <a:pt x="2457" y="8789"/>
                        <a:pt x="2390" y="8706"/>
                      </a:cubicBezTo>
                      <a:cubicBezTo>
                        <a:pt x="2340" y="8639"/>
                        <a:pt x="2340" y="8538"/>
                        <a:pt x="2340" y="8538"/>
                      </a:cubicBezTo>
                      <a:close/>
                      <a:moveTo>
                        <a:pt x="903" y="7703"/>
                      </a:moveTo>
                      <a:cubicBezTo>
                        <a:pt x="936" y="7670"/>
                        <a:pt x="953" y="7653"/>
                        <a:pt x="987" y="7720"/>
                      </a:cubicBezTo>
                      <a:cubicBezTo>
                        <a:pt x="1037" y="7787"/>
                        <a:pt x="1354" y="7736"/>
                        <a:pt x="1471" y="7887"/>
                      </a:cubicBezTo>
                      <a:cubicBezTo>
                        <a:pt x="1588" y="8037"/>
                        <a:pt x="1538" y="8321"/>
                        <a:pt x="1722" y="8321"/>
                      </a:cubicBezTo>
                      <a:cubicBezTo>
                        <a:pt x="1906" y="8321"/>
                        <a:pt x="2039" y="8288"/>
                        <a:pt x="2223" y="8455"/>
                      </a:cubicBezTo>
                      <a:cubicBezTo>
                        <a:pt x="2407" y="8605"/>
                        <a:pt x="2273" y="8823"/>
                        <a:pt x="2206" y="8722"/>
                      </a:cubicBezTo>
                      <a:cubicBezTo>
                        <a:pt x="2156" y="8622"/>
                        <a:pt x="2073" y="8422"/>
                        <a:pt x="1839" y="8422"/>
                      </a:cubicBezTo>
                      <a:cubicBezTo>
                        <a:pt x="1605" y="8422"/>
                        <a:pt x="1421" y="8388"/>
                        <a:pt x="1304" y="8171"/>
                      </a:cubicBezTo>
                      <a:cubicBezTo>
                        <a:pt x="1204" y="7954"/>
                        <a:pt x="1053" y="7937"/>
                        <a:pt x="953" y="7837"/>
                      </a:cubicBezTo>
                      <a:cubicBezTo>
                        <a:pt x="836" y="7753"/>
                        <a:pt x="903" y="7703"/>
                        <a:pt x="903" y="77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2900;p34">
                  <a:extLst>
                    <a:ext uri="{FF2B5EF4-FFF2-40B4-BE49-F238E27FC236}">
                      <a16:creationId xmlns:a16="http://schemas.microsoft.com/office/drawing/2014/main" id="{EBACC3D6-9EAC-2A66-3A0B-3A6CB1529318}"/>
                    </a:ext>
                  </a:extLst>
                </p:cNvPr>
                <p:cNvSpPr/>
                <p:nvPr/>
              </p:nvSpPr>
              <p:spPr>
                <a:xfrm>
                  <a:off x="5386025" y="2664300"/>
                  <a:ext cx="53900" cy="3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6" h="1237" extrusionOk="0">
                      <a:moveTo>
                        <a:pt x="1638" y="218"/>
                      </a:moveTo>
                      <a:cubicBezTo>
                        <a:pt x="1621" y="184"/>
                        <a:pt x="1087" y="0"/>
                        <a:pt x="552" y="101"/>
                      </a:cubicBezTo>
                      <a:cubicBezTo>
                        <a:pt x="0" y="218"/>
                        <a:pt x="184" y="752"/>
                        <a:pt x="619" y="1003"/>
                      </a:cubicBezTo>
                      <a:cubicBezTo>
                        <a:pt x="1053" y="1237"/>
                        <a:pt x="1772" y="1220"/>
                        <a:pt x="1972" y="969"/>
                      </a:cubicBezTo>
                      <a:cubicBezTo>
                        <a:pt x="2156" y="719"/>
                        <a:pt x="2005" y="385"/>
                        <a:pt x="1638" y="21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2901;p34">
                  <a:extLst>
                    <a:ext uri="{FF2B5EF4-FFF2-40B4-BE49-F238E27FC236}">
                      <a16:creationId xmlns:a16="http://schemas.microsoft.com/office/drawing/2014/main" id="{4D924ADE-CB63-776E-4534-81C622A1F2CC}"/>
                    </a:ext>
                  </a:extLst>
                </p:cNvPr>
                <p:cNvSpPr/>
                <p:nvPr/>
              </p:nvSpPr>
              <p:spPr>
                <a:xfrm>
                  <a:off x="5388525" y="2678925"/>
                  <a:ext cx="48475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9" h="936" extrusionOk="0">
                      <a:moveTo>
                        <a:pt x="1922" y="568"/>
                      </a:moveTo>
                      <a:cubicBezTo>
                        <a:pt x="1922" y="568"/>
                        <a:pt x="1905" y="501"/>
                        <a:pt x="1805" y="551"/>
                      </a:cubicBezTo>
                      <a:cubicBezTo>
                        <a:pt x="1722" y="585"/>
                        <a:pt x="1388" y="785"/>
                        <a:pt x="1020" y="752"/>
                      </a:cubicBezTo>
                      <a:cubicBezTo>
                        <a:pt x="652" y="702"/>
                        <a:pt x="669" y="568"/>
                        <a:pt x="502" y="518"/>
                      </a:cubicBezTo>
                      <a:cubicBezTo>
                        <a:pt x="318" y="468"/>
                        <a:pt x="184" y="334"/>
                        <a:pt x="118" y="167"/>
                      </a:cubicBezTo>
                      <a:cubicBezTo>
                        <a:pt x="51" y="0"/>
                        <a:pt x="1" y="234"/>
                        <a:pt x="118" y="435"/>
                      </a:cubicBezTo>
                      <a:cubicBezTo>
                        <a:pt x="235" y="635"/>
                        <a:pt x="485" y="585"/>
                        <a:pt x="552" y="735"/>
                      </a:cubicBezTo>
                      <a:cubicBezTo>
                        <a:pt x="619" y="886"/>
                        <a:pt x="903" y="936"/>
                        <a:pt x="1237" y="836"/>
                      </a:cubicBezTo>
                      <a:cubicBezTo>
                        <a:pt x="1555" y="735"/>
                        <a:pt x="1571" y="836"/>
                        <a:pt x="1738" y="785"/>
                      </a:cubicBezTo>
                      <a:cubicBezTo>
                        <a:pt x="1922" y="735"/>
                        <a:pt x="1939" y="652"/>
                        <a:pt x="1922" y="568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902;p34">
                  <a:extLst>
                    <a:ext uri="{FF2B5EF4-FFF2-40B4-BE49-F238E27FC236}">
                      <a16:creationId xmlns:a16="http://schemas.microsoft.com/office/drawing/2014/main" id="{53907324-3405-ECB3-29EF-B228B274D3F1}"/>
                    </a:ext>
                  </a:extLst>
                </p:cNvPr>
                <p:cNvSpPr/>
                <p:nvPr/>
              </p:nvSpPr>
              <p:spPr>
                <a:xfrm>
                  <a:off x="5461625" y="2670975"/>
                  <a:ext cx="68525" cy="4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1639" extrusionOk="0">
                      <a:moveTo>
                        <a:pt x="134" y="903"/>
                      </a:moveTo>
                      <a:cubicBezTo>
                        <a:pt x="134" y="903"/>
                        <a:pt x="452" y="418"/>
                        <a:pt x="1020" y="301"/>
                      </a:cubicBezTo>
                      <a:cubicBezTo>
                        <a:pt x="1588" y="184"/>
                        <a:pt x="1555" y="1"/>
                        <a:pt x="1972" y="84"/>
                      </a:cubicBezTo>
                      <a:cubicBezTo>
                        <a:pt x="2407" y="151"/>
                        <a:pt x="2691" y="168"/>
                        <a:pt x="2724" y="435"/>
                      </a:cubicBezTo>
                      <a:cubicBezTo>
                        <a:pt x="2741" y="719"/>
                        <a:pt x="2407" y="819"/>
                        <a:pt x="2290" y="1003"/>
                      </a:cubicBezTo>
                      <a:cubicBezTo>
                        <a:pt x="2190" y="1204"/>
                        <a:pt x="1755" y="1321"/>
                        <a:pt x="1504" y="1354"/>
                      </a:cubicBezTo>
                      <a:cubicBezTo>
                        <a:pt x="1254" y="1404"/>
                        <a:pt x="1220" y="1638"/>
                        <a:pt x="1020" y="1571"/>
                      </a:cubicBezTo>
                      <a:cubicBezTo>
                        <a:pt x="819" y="1504"/>
                        <a:pt x="669" y="1371"/>
                        <a:pt x="402" y="1421"/>
                      </a:cubicBezTo>
                      <a:cubicBezTo>
                        <a:pt x="134" y="1471"/>
                        <a:pt x="1" y="1137"/>
                        <a:pt x="134" y="903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6" name="Google Shape;2903;p34">
                  <a:extLst>
                    <a:ext uri="{FF2B5EF4-FFF2-40B4-BE49-F238E27FC236}">
                      <a16:creationId xmlns:a16="http://schemas.microsoft.com/office/drawing/2014/main" id="{6AC21E93-5163-1C0B-D884-C0ED0119E822}"/>
                    </a:ext>
                  </a:extLst>
                </p:cNvPr>
                <p:cNvSpPr/>
                <p:nvPr/>
              </p:nvSpPr>
              <p:spPr>
                <a:xfrm>
                  <a:off x="5520525" y="2626275"/>
                  <a:ext cx="30950" cy="3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" h="1221" extrusionOk="0">
                      <a:moveTo>
                        <a:pt x="17" y="870"/>
                      </a:moveTo>
                      <a:cubicBezTo>
                        <a:pt x="51" y="719"/>
                        <a:pt x="184" y="452"/>
                        <a:pt x="385" y="285"/>
                      </a:cubicBezTo>
                      <a:cubicBezTo>
                        <a:pt x="585" y="118"/>
                        <a:pt x="853" y="1"/>
                        <a:pt x="1020" y="34"/>
                      </a:cubicBezTo>
                      <a:cubicBezTo>
                        <a:pt x="1187" y="68"/>
                        <a:pt x="1237" y="251"/>
                        <a:pt x="1087" y="419"/>
                      </a:cubicBezTo>
                      <a:cubicBezTo>
                        <a:pt x="936" y="586"/>
                        <a:pt x="1087" y="769"/>
                        <a:pt x="836" y="903"/>
                      </a:cubicBezTo>
                      <a:cubicBezTo>
                        <a:pt x="585" y="1037"/>
                        <a:pt x="485" y="1221"/>
                        <a:pt x="268" y="1154"/>
                      </a:cubicBezTo>
                      <a:cubicBezTo>
                        <a:pt x="51" y="1087"/>
                        <a:pt x="1" y="1003"/>
                        <a:pt x="17" y="870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904;p34">
                  <a:extLst>
                    <a:ext uri="{FF2B5EF4-FFF2-40B4-BE49-F238E27FC236}">
                      <a16:creationId xmlns:a16="http://schemas.microsoft.com/office/drawing/2014/main" id="{64BEDCD2-E160-F4C6-2E1A-D921B6CE350E}"/>
                    </a:ext>
                  </a:extLst>
                </p:cNvPr>
                <p:cNvSpPr/>
                <p:nvPr/>
              </p:nvSpPr>
              <p:spPr>
                <a:xfrm>
                  <a:off x="5520950" y="2612075"/>
                  <a:ext cx="19225" cy="1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753" extrusionOk="0">
                      <a:moveTo>
                        <a:pt x="17" y="535"/>
                      </a:moveTo>
                      <a:cubicBezTo>
                        <a:pt x="34" y="435"/>
                        <a:pt x="117" y="268"/>
                        <a:pt x="251" y="168"/>
                      </a:cubicBezTo>
                      <a:cubicBezTo>
                        <a:pt x="368" y="68"/>
                        <a:pt x="535" y="1"/>
                        <a:pt x="635" y="17"/>
                      </a:cubicBezTo>
                      <a:cubicBezTo>
                        <a:pt x="735" y="34"/>
                        <a:pt x="769" y="151"/>
                        <a:pt x="685" y="251"/>
                      </a:cubicBezTo>
                      <a:cubicBezTo>
                        <a:pt x="585" y="352"/>
                        <a:pt x="669" y="469"/>
                        <a:pt x="518" y="552"/>
                      </a:cubicBezTo>
                      <a:cubicBezTo>
                        <a:pt x="368" y="636"/>
                        <a:pt x="301" y="753"/>
                        <a:pt x="167" y="703"/>
                      </a:cubicBezTo>
                      <a:cubicBezTo>
                        <a:pt x="34" y="669"/>
                        <a:pt x="0" y="619"/>
                        <a:pt x="17" y="535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2905;p34">
                  <a:extLst>
                    <a:ext uri="{FF2B5EF4-FFF2-40B4-BE49-F238E27FC236}">
                      <a16:creationId xmlns:a16="http://schemas.microsoft.com/office/drawing/2014/main" id="{CBA411E3-0D21-5616-8FC4-EEF02B9467C5}"/>
                    </a:ext>
                  </a:extLst>
                </p:cNvPr>
                <p:cNvSpPr/>
                <p:nvPr/>
              </p:nvSpPr>
              <p:spPr>
                <a:xfrm>
                  <a:off x="5546000" y="2568650"/>
                  <a:ext cx="21750" cy="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936" extrusionOk="0">
                      <a:moveTo>
                        <a:pt x="335" y="134"/>
                      </a:moveTo>
                      <a:cubicBezTo>
                        <a:pt x="318" y="150"/>
                        <a:pt x="118" y="351"/>
                        <a:pt x="68" y="635"/>
                      </a:cubicBezTo>
                      <a:cubicBezTo>
                        <a:pt x="1" y="919"/>
                        <a:pt x="318" y="936"/>
                        <a:pt x="519" y="769"/>
                      </a:cubicBezTo>
                      <a:cubicBezTo>
                        <a:pt x="736" y="618"/>
                        <a:pt x="870" y="284"/>
                        <a:pt x="786" y="134"/>
                      </a:cubicBezTo>
                      <a:cubicBezTo>
                        <a:pt x="703" y="0"/>
                        <a:pt x="485" y="0"/>
                        <a:pt x="335" y="134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906;p34">
                  <a:extLst>
                    <a:ext uri="{FF2B5EF4-FFF2-40B4-BE49-F238E27FC236}">
                      <a16:creationId xmlns:a16="http://schemas.microsoft.com/office/drawing/2014/main" id="{017EB8A8-CF1F-D3E7-39D4-3F620C394FCB}"/>
                    </a:ext>
                  </a:extLst>
                </p:cNvPr>
                <p:cNvSpPr/>
                <p:nvPr/>
              </p:nvSpPr>
              <p:spPr>
                <a:xfrm>
                  <a:off x="5552275" y="2573225"/>
                  <a:ext cx="188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837" extrusionOk="0">
                      <a:moveTo>
                        <a:pt x="669" y="18"/>
                      </a:moveTo>
                      <a:cubicBezTo>
                        <a:pt x="669" y="18"/>
                        <a:pt x="619" y="1"/>
                        <a:pt x="635" y="51"/>
                      </a:cubicBezTo>
                      <a:cubicBezTo>
                        <a:pt x="635" y="101"/>
                        <a:pt x="669" y="302"/>
                        <a:pt x="569" y="469"/>
                      </a:cubicBezTo>
                      <a:cubicBezTo>
                        <a:pt x="485" y="619"/>
                        <a:pt x="418" y="586"/>
                        <a:pt x="351" y="652"/>
                      </a:cubicBezTo>
                      <a:cubicBezTo>
                        <a:pt x="285" y="736"/>
                        <a:pt x="201" y="769"/>
                        <a:pt x="101" y="769"/>
                      </a:cubicBezTo>
                      <a:cubicBezTo>
                        <a:pt x="0" y="769"/>
                        <a:pt x="101" y="836"/>
                        <a:pt x="234" y="820"/>
                      </a:cubicBezTo>
                      <a:cubicBezTo>
                        <a:pt x="351" y="820"/>
                        <a:pt x="385" y="686"/>
                        <a:pt x="468" y="686"/>
                      </a:cubicBezTo>
                      <a:cubicBezTo>
                        <a:pt x="569" y="669"/>
                        <a:pt x="635" y="552"/>
                        <a:pt x="652" y="385"/>
                      </a:cubicBezTo>
                      <a:cubicBezTo>
                        <a:pt x="669" y="201"/>
                        <a:pt x="719" y="218"/>
                        <a:pt x="736" y="135"/>
                      </a:cubicBezTo>
                      <a:cubicBezTo>
                        <a:pt x="752" y="34"/>
                        <a:pt x="702" y="18"/>
                        <a:pt x="669" y="18"/>
                      </a:cubicBezTo>
                      <a:close/>
                    </a:path>
                  </a:pathLst>
                </a:custGeom>
                <a:solidFill>
                  <a:srgbClr val="040D0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2907;p34">
                  <a:extLst>
                    <a:ext uri="{FF2B5EF4-FFF2-40B4-BE49-F238E27FC236}">
                      <a16:creationId xmlns:a16="http://schemas.microsoft.com/office/drawing/2014/main" id="{14A7FCEE-86B5-8830-5C11-B7B6E3C10FA6}"/>
                    </a:ext>
                  </a:extLst>
                </p:cNvPr>
                <p:cNvSpPr/>
                <p:nvPr/>
              </p:nvSpPr>
              <p:spPr>
                <a:xfrm>
                  <a:off x="5580675" y="2619600"/>
                  <a:ext cx="16725" cy="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" h="1120" extrusionOk="0">
                      <a:moveTo>
                        <a:pt x="84" y="301"/>
                      </a:moveTo>
                      <a:cubicBezTo>
                        <a:pt x="67" y="318"/>
                        <a:pt x="1" y="585"/>
                        <a:pt x="84" y="853"/>
                      </a:cubicBezTo>
                      <a:cubicBezTo>
                        <a:pt x="184" y="1120"/>
                        <a:pt x="468" y="1003"/>
                        <a:pt x="569" y="769"/>
                      </a:cubicBezTo>
                      <a:cubicBezTo>
                        <a:pt x="669" y="535"/>
                        <a:pt x="619" y="168"/>
                        <a:pt x="485" y="84"/>
                      </a:cubicBezTo>
                      <a:cubicBezTo>
                        <a:pt x="335" y="1"/>
                        <a:pt x="151" y="101"/>
                        <a:pt x="84" y="301"/>
                      </a:cubicBezTo>
                      <a:close/>
                    </a:path>
                  </a:pathLst>
                </a:custGeom>
                <a:solidFill>
                  <a:srgbClr val="1000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pic>
          <p:nvPicPr>
            <p:cNvPr id="9" name="Picture 6" descr="The Geass symbol from Code Geass. | Code geass, Cool symbols, Anime tattoos">
              <a:extLst>
                <a:ext uri="{FF2B5EF4-FFF2-40B4-BE49-F238E27FC236}">
                  <a16:creationId xmlns:a16="http://schemas.microsoft.com/office/drawing/2014/main" id="{AD28B4A7-7FDE-6664-FC49-C86DDA9E27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" r="-85"/>
            <a:stretch/>
          </p:blipFill>
          <p:spPr bwMode="auto">
            <a:xfrm>
              <a:off x="2269164" y="1541185"/>
              <a:ext cx="1758820" cy="1108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77217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 descr="A castle on a hill&#10;&#10;Description automatically generated with medium confidence">
            <a:extLst>
              <a:ext uri="{FF2B5EF4-FFF2-40B4-BE49-F238E27FC236}">
                <a16:creationId xmlns:a16="http://schemas.microsoft.com/office/drawing/2014/main" id="{BE8963F2-2DA0-9FB0-2868-BF4BC1500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1" t="26068" r="142" b="40375"/>
          <a:stretch/>
        </p:blipFill>
        <p:spPr>
          <a:xfrm>
            <a:off x="-19050" y="3697204"/>
            <a:ext cx="12192000" cy="2844752"/>
          </a:xfrm>
          <a:prstGeom prst="rect">
            <a:avLst/>
          </a:prstGeom>
        </p:spPr>
      </p:pic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A2FE42B-BDFC-E000-06DC-29F4CF207C80}"/>
              </a:ext>
            </a:extLst>
          </p:cNvPr>
          <p:cNvGrpSpPr/>
          <p:nvPr/>
        </p:nvGrpSpPr>
        <p:grpSpPr>
          <a:xfrm>
            <a:off x="-19050" y="495300"/>
            <a:ext cx="12211050" cy="2895600"/>
            <a:chOff x="-19050" y="495300"/>
            <a:chExt cx="12211050" cy="2895600"/>
          </a:xfrm>
        </p:grpSpPr>
        <p:pic>
          <p:nvPicPr>
            <p:cNvPr id="116" name="Picture 115" descr="A bright light in space&#10;&#10;Description automatically generated with low confidence">
              <a:extLst>
                <a:ext uri="{FF2B5EF4-FFF2-40B4-BE49-F238E27FC236}">
                  <a16:creationId xmlns:a16="http://schemas.microsoft.com/office/drawing/2014/main" id="{6533C8D8-3B9F-03DF-622E-0E617DEA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2" b="34409"/>
            <a:stretch/>
          </p:blipFill>
          <p:spPr>
            <a:xfrm>
              <a:off x="-19050" y="495300"/>
              <a:ext cx="12211050" cy="2895600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69683EA2-9BDA-B50C-0771-B1A22F00C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93428" y="852452"/>
              <a:ext cx="2205143" cy="2487600"/>
            </a:xfrm>
            <a:prstGeom prst="rect">
              <a:avLst/>
            </a:prstGeom>
          </p:spPr>
        </p:pic>
      </p:grp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83BADA9-74DB-F4A6-E4B3-FB800A5FDFC6}"/>
              </a:ext>
            </a:extLst>
          </p:cNvPr>
          <p:cNvSpPr/>
          <p:nvPr/>
        </p:nvSpPr>
        <p:spPr>
          <a:xfrm>
            <a:off x="-21820" y="3697204"/>
            <a:ext cx="12192000" cy="3160796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5FB561C-979B-B9B3-EE2B-2CE3DF58D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2478" y="4054356"/>
            <a:ext cx="2205143" cy="24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7DD8E5-DD6F-985C-F18E-858A5B54FF4A}"/>
              </a:ext>
            </a:extLst>
          </p:cNvPr>
          <p:cNvSpPr txBox="1"/>
          <p:nvPr/>
        </p:nvSpPr>
        <p:spPr>
          <a:xfrm>
            <a:off x="428365" y="322904"/>
            <a:ext cx="61350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240046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Paleta de Cores | </a:t>
            </a:r>
            <a:r>
              <a:rPr lang="pt-BR" sz="2400" dirty="0">
                <a:solidFill>
                  <a:srgbClr val="240046"/>
                </a:soli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Colorindo materiais</a:t>
            </a:r>
            <a:endParaRPr lang="en-US" sz="3200" dirty="0">
              <a:solidFill>
                <a:srgbClr val="240046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0DF4C5-879C-22E2-BA93-8F43C1E833C3}"/>
              </a:ext>
            </a:extLst>
          </p:cNvPr>
          <p:cNvCxnSpPr/>
          <p:nvPr/>
        </p:nvCxnSpPr>
        <p:spPr>
          <a:xfrm>
            <a:off x="520700" y="907679"/>
            <a:ext cx="6042678" cy="0"/>
          </a:xfrm>
          <a:prstGeom prst="line">
            <a:avLst/>
          </a:prstGeom>
          <a:ln w="38100">
            <a:solidFill>
              <a:srgbClr val="10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769DC6D-B934-D554-BA53-6ADF0D8D7946}"/>
              </a:ext>
            </a:extLst>
          </p:cNvPr>
          <p:cNvSpPr txBox="1"/>
          <p:nvPr/>
        </p:nvSpPr>
        <p:spPr>
          <a:xfrm>
            <a:off x="3589300" y="5810247"/>
            <a:ext cx="4803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clique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acessar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a paleta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em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 coolors.co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365F0CC-8C06-78E7-517F-80B19FC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" y="1707650"/>
            <a:ext cx="12103722" cy="2044805"/>
          </a:xfrm>
          <a:prstGeom prst="rect">
            <a:avLst/>
          </a:prstGeom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0BD5E2E-5E12-C8B0-D827-BE5A7706BCEC}"/>
              </a:ext>
            </a:extLst>
          </p:cNvPr>
          <p:cNvSpPr/>
          <p:nvPr/>
        </p:nvSpPr>
        <p:spPr>
          <a:xfrm>
            <a:off x="2273300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Glue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CAF537B-6A51-4A53-2C77-621BC2A0F38C}"/>
              </a:ext>
            </a:extLst>
          </p:cNvPr>
          <p:cNvSpPr/>
          <p:nvPr/>
        </p:nvSpPr>
        <p:spPr>
          <a:xfrm>
            <a:off x="503855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Moon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663654-E6CA-FDA8-D418-9E20F6BF811E}"/>
              </a:ext>
            </a:extLst>
          </p:cNvPr>
          <p:cNvSpPr/>
          <p:nvPr/>
        </p:nvSpPr>
        <p:spPr>
          <a:xfrm>
            <a:off x="6202308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Galaxy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060D321-CCF1-141F-ED6B-FF482A354F3F}"/>
              </a:ext>
            </a:extLst>
          </p:cNvPr>
          <p:cNvSpPr/>
          <p:nvPr/>
        </p:nvSpPr>
        <p:spPr>
          <a:xfrm>
            <a:off x="8967567" y="4908197"/>
            <a:ext cx="952500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Magic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0762304-9D68-36CA-C97E-B25F84222882}"/>
              </a:ext>
            </a:extLst>
          </p:cNvPr>
          <p:cNvSpPr/>
          <p:nvPr/>
        </p:nvSpPr>
        <p:spPr>
          <a:xfrm>
            <a:off x="3437050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Terraform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430870B4-85FD-E8AC-B186-B3E19E343047}"/>
              </a:ext>
            </a:extLst>
          </p:cNvPr>
          <p:cNvSpPr/>
          <p:nvPr/>
        </p:nvSpPr>
        <p:spPr>
          <a:xfrm>
            <a:off x="7366058" y="4908197"/>
            <a:ext cx="1390258" cy="419100"/>
          </a:xfrm>
          <a:prstGeom prst="roundRect">
            <a:avLst>
              <a:gd name="adj" fmla="val 50000"/>
            </a:avLst>
          </a:prstGeom>
          <a:solidFill>
            <a:srgbClr val="4E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Universe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9557E6-B203-796A-5EE6-5C225E21E3D1}"/>
              </a:ext>
            </a:extLst>
          </p:cNvPr>
          <p:cNvSpPr txBox="1"/>
          <p:nvPr/>
        </p:nvSpPr>
        <p:spPr>
          <a:xfrm>
            <a:off x="4057180" y="4285173"/>
            <a:ext cx="38588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alavras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lembrar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inspirar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72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51</Words>
  <Application>Microsoft Office PowerPoint</Application>
  <PresentationFormat>Widescreen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Segoe UI Black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Thiago Henrique Gomes Panini</dc:creator>
  <cp:lastModifiedBy>Thiago Henrique Gomes Panini</cp:lastModifiedBy>
  <cp:revision>1</cp:revision>
  <dcterms:created xsi:type="dcterms:W3CDTF">2023-02-02T20:31:12Z</dcterms:created>
  <dcterms:modified xsi:type="dcterms:W3CDTF">2023-02-04T21:04:47Z</dcterms:modified>
</cp:coreProperties>
</file>

<file path=docProps/thumbnail.jpeg>
</file>